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988" r:id="rId4"/>
  </p:sldMasterIdLst>
  <p:notesMasterIdLst>
    <p:notesMasterId r:id="rId18"/>
  </p:notesMasterIdLst>
  <p:handoutMasterIdLst>
    <p:handoutMasterId r:id="rId19"/>
  </p:handoutMasterIdLst>
  <p:sldIdLst>
    <p:sldId id="431" r:id="rId5"/>
    <p:sldId id="571" r:id="rId6"/>
    <p:sldId id="594" r:id="rId7"/>
    <p:sldId id="603" r:id="rId8"/>
    <p:sldId id="608" r:id="rId9"/>
    <p:sldId id="606" r:id="rId10"/>
    <p:sldId id="604" r:id="rId11"/>
    <p:sldId id="612" r:id="rId12"/>
    <p:sldId id="609" r:id="rId13"/>
    <p:sldId id="610" r:id="rId14"/>
    <p:sldId id="611" r:id="rId15"/>
    <p:sldId id="613" r:id="rId16"/>
    <p:sldId id="566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8021"/>
    <a:srgbClr val="D1F3FF"/>
    <a:srgbClr val="EE0000"/>
    <a:srgbClr val="FBB5B3"/>
    <a:srgbClr val="CC9900"/>
    <a:srgbClr val="777777"/>
    <a:srgbClr val="F0F0F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9628" autoAdjust="0"/>
  </p:normalViewPr>
  <p:slideViewPr>
    <p:cSldViewPr>
      <p:cViewPr>
        <p:scale>
          <a:sx n="100" d="100"/>
          <a:sy n="100" d="100"/>
        </p:scale>
        <p:origin x="-2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&#1099;%20&#1059;&#1087;&#1088;&#1072;&#1074;&#1083;&#1077;&#1085;&#1080;&#1103;\2020\&#1044;&#1080;&#1072;&#1075;&#1088;&#1072;&#1084;&#1084;&#1099;%20&#1076;&#1083;&#1103;%20&#1086;&#1090;&#1095;&#1077;&#1090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СОШ</c:v>
                </c:pt>
              </c:strCache>
            </c:strRef>
          </c:tx>
          <c:invertIfNegative val="0"/>
          <c:cat>
            <c:strRef>
              <c:f>Лист1!$A$3:$A$20</c:f>
              <c:strCache>
                <c:ptCount val="18"/>
                <c:pt idx="0">
                  <c:v>Бай-Тайга</c:v>
                </c:pt>
                <c:pt idx="1">
                  <c:v>Барун-Хемчик</c:v>
                </c:pt>
                <c:pt idx="2">
                  <c:v>Дзун-Хемчик</c:v>
                </c:pt>
                <c:pt idx="3">
                  <c:v>Сут-Холь</c:v>
                </c:pt>
                <c:pt idx="4">
                  <c:v>Каа-Хем</c:v>
                </c:pt>
                <c:pt idx="5">
                  <c:v>Кызылский</c:v>
                </c:pt>
                <c:pt idx="6">
                  <c:v>Монгун-Тайга</c:v>
                </c:pt>
                <c:pt idx="7">
                  <c:v>Овюр</c:v>
                </c:pt>
                <c:pt idx="8">
                  <c:v>Чаа-Холь</c:v>
                </c:pt>
                <c:pt idx="9">
                  <c:v>Чеди-Холь</c:v>
                </c:pt>
                <c:pt idx="10">
                  <c:v>Улуг-Хем</c:v>
                </c:pt>
                <c:pt idx="11">
                  <c:v>Пий-Хем</c:v>
                </c:pt>
                <c:pt idx="12">
                  <c:v>Танды</c:v>
                </c:pt>
                <c:pt idx="13">
                  <c:v>Тес-Хем</c:v>
                </c:pt>
                <c:pt idx="14">
                  <c:v>Эрзин</c:v>
                </c:pt>
                <c:pt idx="15">
                  <c:v>Тоджа</c:v>
                </c:pt>
                <c:pt idx="16">
                  <c:v>г. Ак-Довурак</c:v>
                </c:pt>
                <c:pt idx="17">
                  <c:v>г. Кызыл</c:v>
                </c:pt>
              </c:strCache>
            </c:strRef>
          </c:cat>
          <c:val>
            <c:numRef>
              <c:f>Лист1!$B$3:$B$20</c:f>
              <c:numCache>
                <c:formatCode>General</c:formatCode>
                <c:ptCount val="18"/>
                <c:pt idx="0">
                  <c:v>3</c:v>
                </c:pt>
                <c:pt idx="1">
                  <c:v>6</c:v>
                </c:pt>
                <c:pt idx="2">
                  <c:v>10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  <c:pt idx="11">
                  <c:v>3</c:v>
                </c:pt>
                <c:pt idx="12">
                  <c:v>5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ДОУ</c:v>
                </c:pt>
              </c:strCache>
            </c:strRef>
          </c:tx>
          <c:invertIfNegative val="0"/>
          <c:cat>
            <c:strRef>
              <c:f>Лист1!$A$3:$A$20</c:f>
              <c:strCache>
                <c:ptCount val="18"/>
                <c:pt idx="0">
                  <c:v>Бай-Тайга</c:v>
                </c:pt>
                <c:pt idx="1">
                  <c:v>Барун-Хемчик</c:v>
                </c:pt>
                <c:pt idx="2">
                  <c:v>Дзун-Хемчик</c:v>
                </c:pt>
                <c:pt idx="3">
                  <c:v>Сут-Холь</c:v>
                </c:pt>
                <c:pt idx="4">
                  <c:v>Каа-Хем</c:v>
                </c:pt>
                <c:pt idx="5">
                  <c:v>Кызылский</c:v>
                </c:pt>
                <c:pt idx="6">
                  <c:v>Монгун-Тайга</c:v>
                </c:pt>
                <c:pt idx="7">
                  <c:v>Овюр</c:v>
                </c:pt>
                <c:pt idx="8">
                  <c:v>Чаа-Холь</c:v>
                </c:pt>
                <c:pt idx="9">
                  <c:v>Чеди-Холь</c:v>
                </c:pt>
                <c:pt idx="10">
                  <c:v>Улуг-Хем</c:v>
                </c:pt>
                <c:pt idx="11">
                  <c:v>Пий-Хем</c:v>
                </c:pt>
                <c:pt idx="12">
                  <c:v>Танды</c:v>
                </c:pt>
                <c:pt idx="13">
                  <c:v>Тес-Хем</c:v>
                </c:pt>
                <c:pt idx="14">
                  <c:v>Эрзин</c:v>
                </c:pt>
                <c:pt idx="15">
                  <c:v>Тоджа</c:v>
                </c:pt>
                <c:pt idx="16">
                  <c:v>г. Ак-Довурак</c:v>
                </c:pt>
                <c:pt idx="17">
                  <c:v>г. Кызыл</c:v>
                </c:pt>
              </c:strCache>
            </c:strRef>
          </c:cat>
          <c:val>
            <c:numRef>
              <c:f>Лист1!$C$3:$C$20</c:f>
              <c:numCache>
                <c:formatCode>General</c:formatCode>
                <c:ptCount val="18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9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3</c:v>
                </c:pt>
                <c:pt idx="15">
                  <c:v>0</c:v>
                </c:pt>
                <c:pt idx="16">
                  <c:v>1</c:v>
                </c:pt>
                <c:pt idx="17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ДО</c:v>
                </c:pt>
              </c:strCache>
            </c:strRef>
          </c:tx>
          <c:invertIfNegative val="0"/>
          <c:cat>
            <c:strRef>
              <c:f>Лист1!$A$3:$A$20</c:f>
              <c:strCache>
                <c:ptCount val="18"/>
                <c:pt idx="0">
                  <c:v>Бай-Тайга</c:v>
                </c:pt>
                <c:pt idx="1">
                  <c:v>Барун-Хемчик</c:v>
                </c:pt>
                <c:pt idx="2">
                  <c:v>Дзун-Хемчик</c:v>
                </c:pt>
                <c:pt idx="3">
                  <c:v>Сут-Холь</c:v>
                </c:pt>
                <c:pt idx="4">
                  <c:v>Каа-Хем</c:v>
                </c:pt>
                <c:pt idx="5">
                  <c:v>Кызылский</c:v>
                </c:pt>
                <c:pt idx="6">
                  <c:v>Монгун-Тайга</c:v>
                </c:pt>
                <c:pt idx="7">
                  <c:v>Овюр</c:v>
                </c:pt>
                <c:pt idx="8">
                  <c:v>Чаа-Холь</c:v>
                </c:pt>
                <c:pt idx="9">
                  <c:v>Чеди-Холь</c:v>
                </c:pt>
                <c:pt idx="10">
                  <c:v>Улуг-Хем</c:v>
                </c:pt>
                <c:pt idx="11">
                  <c:v>Пий-Хем</c:v>
                </c:pt>
                <c:pt idx="12">
                  <c:v>Танды</c:v>
                </c:pt>
                <c:pt idx="13">
                  <c:v>Тес-Хем</c:v>
                </c:pt>
                <c:pt idx="14">
                  <c:v>Эрзин</c:v>
                </c:pt>
                <c:pt idx="15">
                  <c:v>Тоджа</c:v>
                </c:pt>
                <c:pt idx="16">
                  <c:v>г. Ак-Довурак</c:v>
                </c:pt>
                <c:pt idx="17">
                  <c:v>г. Кызыл</c:v>
                </c:pt>
              </c:strCache>
            </c:strRef>
          </c:cat>
          <c:val>
            <c:numRef>
              <c:f>Лист1!$D$3:$D$20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Лист1!$A$3:$A$20</c:f>
              <c:strCache>
                <c:ptCount val="18"/>
                <c:pt idx="0">
                  <c:v>Бай-Тайга</c:v>
                </c:pt>
                <c:pt idx="1">
                  <c:v>Барун-Хемчик</c:v>
                </c:pt>
                <c:pt idx="2">
                  <c:v>Дзун-Хемчик</c:v>
                </c:pt>
                <c:pt idx="3">
                  <c:v>Сут-Холь</c:v>
                </c:pt>
                <c:pt idx="4">
                  <c:v>Каа-Хем</c:v>
                </c:pt>
                <c:pt idx="5">
                  <c:v>Кызылский</c:v>
                </c:pt>
                <c:pt idx="6">
                  <c:v>Монгун-Тайга</c:v>
                </c:pt>
                <c:pt idx="7">
                  <c:v>Овюр</c:v>
                </c:pt>
                <c:pt idx="8">
                  <c:v>Чаа-Холь</c:v>
                </c:pt>
                <c:pt idx="9">
                  <c:v>Чеди-Холь</c:v>
                </c:pt>
                <c:pt idx="10">
                  <c:v>Улуг-Хем</c:v>
                </c:pt>
                <c:pt idx="11">
                  <c:v>Пий-Хем</c:v>
                </c:pt>
                <c:pt idx="12">
                  <c:v>Танды</c:v>
                </c:pt>
                <c:pt idx="13">
                  <c:v>Тес-Хем</c:v>
                </c:pt>
                <c:pt idx="14">
                  <c:v>Эрзин</c:v>
                </c:pt>
                <c:pt idx="15">
                  <c:v>Тоджа</c:v>
                </c:pt>
                <c:pt idx="16">
                  <c:v>г. Ак-Довурак</c:v>
                </c:pt>
                <c:pt idx="17">
                  <c:v>г. Кызыл</c:v>
                </c:pt>
              </c:strCache>
            </c:strRef>
          </c:cat>
          <c:val>
            <c:numRef>
              <c:f>Лист1!$E$3:$E$20</c:f>
              <c:numCache>
                <c:formatCode>General</c:formatCode>
                <c:ptCount val="18"/>
                <c:pt idx="0">
                  <c:v>11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  <c:pt idx="4">
                  <c:v>16</c:v>
                </c:pt>
                <c:pt idx="5">
                  <c:v>9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7</c:v>
                </c:pt>
                <c:pt idx="11">
                  <c:v>10</c:v>
                </c:pt>
                <c:pt idx="12">
                  <c:v>11</c:v>
                </c:pt>
                <c:pt idx="13">
                  <c:v>9</c:v>
                </c:pt>
                <c:pt idx="14">
                  <c:v>6</c:v>
                </c:pt>
                <c:pt idx="15">
                  <c:v>2</c:v>
                </c:pt>
                <c:pt idx="16">
                  <c:v>4</c:v>
                </c:pt>
                <c:pt idx="17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963776"/>
        <c:axId val="135965312"/>
        <c:axId val="0"/>
      </c:bar3DChart>
      <c:catAx>
        <c:axId val="13596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5965312"/>
        <c:crosses val="autoZero"/>
        <c:auto val="1"/>
        <c:lblAlgn val="ctr"/>
        <c:lblOffset val="100"/>
        <c:noMultiLvlLbl val="0"/>
      </c:catAx>
      <c:valAx>
        <c:axId val="13596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963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F0CAA-18A9-4F33-9526-3B5A45BA5A02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</dgm:pt>
    <dgm:pt modelId="{AC7FB79F-EEFC-4AEB-B02C-DEF570D30100}">
      <dgm:prSet phldrT="[Текст]" custT="1"/>
      <dgm:spPr/>
      <dgm:t>
        <a:bodyPr/>
        <a:lstStyle/>
        <a:p>
          <a:pPr algn="ctr"/>
          <a:r>
            <a: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67</a:t>
          </a:r>
          <a:endParaRPr lang="ru-RU" sz="4000" b="1" dirty="0">
            <a:solidFill>
              <a:srgbClr val="FF8021"/>
            </a:solidFill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6938BA14-FE42-4D67-8469-70BD8CC42DE2}" type="parTrans" cxnId="{4CD115F9-EC07-4A28-B5D8-73AEC1B28E8C}">
      <dgm:prSet/>
      <dgm:spPr/>
      <dgm:t>
        <a:bodyPr/>
        <a:lstStyle/>
        <a:p>
          <a:endParaRPr lang="ru-RU" sz="1050"/>
        </a:p>
      </dgm:t>
    </dgm:pt>
    <dgm:pt modelId="{CC86629B-2D0D-4BB1-A536-A651FAF75BBD}" type="sibTrans" cxnId="{4CD115F9-EC07-4A28-B5D8-73AEC1B28E8C}">
      <dgm:prSet/>
      <dgm:spPr/>
      <dgm:t>
        <a:bodyPr/>
        <a:lstStyle/>
        <a:p>
          <a:endParaRPr lang="ru-RU" sz="1050"/>
        </a:p>
      </dgm:t>
    </dgm:pt>
    <dgm:pt modelId="{05C4E4EB-4352-4FCE-915D-820566ED8ADD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</a:t>
          </a:r>
          <a:endParaRPr lang="ru-RU" sz="4000" b="1" dirty="0"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55842620-1688-4F02-88EC-3EF9CB307CBF}" type="parTrans" cxnId="{E8CEBA07-C02A-449B-819F-35A197E35159}">
      <dgm:prSet/>
      <dgm:spPr/>
      <dgm:t>
        <a:bodyPr/>
        <a:lstStyle/>
        <a:p>
          <a:endParaRPr lang="ru-RU" sz="1050"/>
        </a:p>
      </dgm:t>
    </dgm:pt>
    <dgm:pt modelId="{E89EA2E6-5B85-4F7D-AC05-0F07144A6D9E}" type="sibTrans" cxnId="{E8CEBA07-C02A-449B-819F-35A197E35159}">
      <dgm:prSet/>
      <dgm:spPr/>
      <dgm:t>
        <a:bodyPr/>
        <a:lstStyle/>
        <a:p>
          <a:endParaRPr lang="ru-RU" sz="1050"/>
        </a:p>
      </dgm:t>
    </dgm:pt>
    <dgm:pt modelId="{B850DA5D-B728-49B2-AE62-1BE8F503F6D2}">
      <dgm:prSet phldrT="[Текст]" custT="1"/>
      <dgm:spPr>
        <a:ln>
          <a:solidFill>
            <a:srgbClr val="FF8021"/>
          </a:solidFill>
        </a:ln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170</a:t>
          </a:r>
          <a:endParaRPr lang="ru-RU" sz="2800" b="1" dirty="0"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9C092DD8-F920-4F40-96B7-614AFBBB172F}" type="sibTrans" cxnId="{0114F947-2E17-45D5-BB28-7D508CB75F6F}">
      <dgm:prSet/>
      <dgm:spPr/>
      <dgm:t>
        <a:bodyPr/>
        <a:lstStyle/>
        <a:p>
          <a:endParaRPr lang="ru-RU" sz="1050"/>
        </a:p>
      </dgm:t>
    </dgm:pt>
    <dgm:pt modelId="{89CE5618-11B6-4F30-BA35-1A43B33A2B12}" type="parTrans" cxnId="{0114F947-2E17-45D5-BB28-7D508CB75F6F}">
      <dgm:prSet/>
      <dgm:spPr/>
      <dgm:t>
        <a:bodyPr/>
        <a:lstStyle/>
        <a:p>
          <a:endParaRPr lang="ru-RU" sz="1050"/>
        </a:p>
      </dgm:t>
    </dgm:pt>
    <dgm:pt modelId="{6AE7C81D-E59C-4A00-8D51-2089B2F1519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1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4F0CC506-983B-409B-83E2-44991DCAAF09}" type="parTrans" cxnId="{CF1F820F-FD9D-4AF3-BD72-250D9F570A96}">
      <dgm:prSet/>
      <dgm:spPr/>
      <dgm:t>
        <a:bodyPr/>
        <a:lstStyle/>
        <a:p>
          <a:endParaRPr lang="ru-RU" sz="1400"/>
        </a:p>
      </dgm:t>
    </dgm:pt>
    <dgm:pt modelId="{16E18FEA-195A-4B85-9975-54BD75DA412A}" type="sibTrans" cxnId="{CF1F820F-FD9D-4AF3-BD72-250D9F570A96}">
      <dgm:prSet/>
      <dgm:spPr/>
      <dgm:t>
        <a:bodyPr/>
        <a:lstStyle/>
        <a:p>
          <a:endParaRPr lang="ru-RU" sz="1400"/>
        </a:p>
      </dgm:t>
    </dgm:pt>
    <dgm:pt modelId="{75C353AA-5390-461C-920C-3DA7A113EFC1}">
      <dgm:prSet custT="1"/>
      <dgm:spPr/>
      <dgm:t>
        <a:bodyPr/>
        <a:lstStyle/>
        <a:p>
          <a:pPr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dirty="0" smtClean="0"/>
            <a:t>6</a:t>
          </a:r>
          <a:endParaRPr lang="ru-RU" sz="4000" dirty="0"/>
        </a:p>
      </dgm:t>
    </dgm:pt>
    <dgm:pt modelId="{30BCE64C-E3F4-4A43-B7CE-E58643F000FF}" type="parTrans" cxnId="{2CBB6881-9ECF-49B3-A028-5C373EFFA469}">
      <dgm:prSet/>
      <dgm:spPr/>
      <dgm:t>
        <a:bodyPr/>
        <a:lstStyle/>
        <a:p>
          <a:endParaRPr lang="ru-RU" sz="1400"/>
        </a:p>
      </dgm:t>
    </dgm:pt>
    <dgm:pt modelId="{A37E996B-DD5C-4BE7-A5B8-C872D0260B89}" type="sibTrans" cxnId="{2CBB6881-9ECF-49B3-A028-5C373EFFA469}">
      <dgm:prSet/>
      <dgm:spPr/>
      <dgm:t>
        <a:bodyPr/>
        <a:lstStyle/>
        <a:p>
          <a:endParaRPr lang="ru-RU" sz="1400"/>
        </a:p>
      </dgm:t>
    </dgm:pt>
    <dgm:pt modelId="{FBE79953-64C3-4935-AC2A-5B317366ECDF}">
      <dgm:prSet custT="1"/>
      <dgm:spPr/>
      <dgm:t>
        <a:bodyPr/>
        <a:lstStyle/>
        <a:p>
          <a:r>
            <a:rPr lang="ru-RU" sz="4000" dirty="0" smtClean="0"/>
            <a:t>77</a:t>
          </a:r>
          <a:endParaRPr lang="ru-RU" sz="4000" dirty="0"/>
        </a:p>
      </dgm:t>
    </dgm:pt>
    <dgm:pt modelId="{7EF439BF-6F97-4EDC-812E-D9B3359E262E}" type="parTrans" cxnId="{A37BE4C0-8287-4B97-B1E4-6B4E38EE46D5}">
      <dgm:prSet/>
      <dgm:spPr/>
      <dgm:t>
        <a:bodyPr/>
        <a:lstStyle/>
        <a:p>
          <a:endParaRPr lang="ru-RU" sz="1400"/>
        </a:p>
      </dgm:t>
    </dgm:pt>
    <dgm:pt modelId="{53F20871-D9B8-47EA-8B1C-2F0832B8A22E}" type="sibTrans" cxnId="{A37BE4C0-8287-4B97-B1E4-6B4E38EE46D5}">
      <dgm:prSet/>
      <dgm:spPr/>
      <dgm:t>
        <a:bodyPr/>
        <a:lstStyle/>
        <a:p>
          <a:endParaRPr lang="ru-RU" sz="1400"/>
        </a:p>
      </dgm:t>
    </dgm:pt>
    <dgm:pt modelId="{2A2374F0-E9C5-4F15-8A18-1EA8E3DEC947}" type="pres">
      <dgm:prSet presAssocID="{427F0CAA-18A9-4F33-9526-3B5A45BA5A0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DAFBC21-3C1B-4AD2-82AB-1090A4413880}" type="pres">
      <dgm:prSet presAssocID="{B850DA5D-B728-49B2-AE62-1BE8F503F6D2}" presName="Accent6" presStyleCnt="0"/>
      <dgm:spPr/>
    </dgm:pt>
    <dgm:pt modelId="{D3A1E414-DC9C-47A6-91F8-59DDEC7D399C}" type="pres">
      <dgm:prSet presAssocID="{B850DA5D-B728-49B2-AE62-1BE8F503F6D2}" presName="Accent" presStyleLbl="node1" presStyleIdx="0" presStyleCnt="6"/>
      <dgm:spPr>
        <a:solidFill>
          <a:srgbClr val="FF8021"/>
        </a:solidFill>
      </dgm:spPr>
    </dgm:pt>
    <dgm:pt modelId="{187B4BD6-1248-4458-A443-357444542D1E}" type="pres">
      <dgm:prSet presAssocID="{B850DA5D-B728-49B2-AE62-1BE8F503F6D2}" presName="ParentBackground6" presStyleCnt="0"/>
      <dgm:spPr/>
    </dgm:pt>
    <dgm:pt modelId="{3B05FA37-BE48-4F82-B8CA-18D1BBC33BE8}" type="pres">
      <dgm:prSet presAssocID="{B850DA5D-B728-49B2-AE62-1BE8F503F6D2}" presName="ParentBackground" presStyleLbl="fgAcc1" presStyleIdx="0" presStyleCnt="6"/>
      <dgm:spPr/>
      <dgm:t>
        <a:bodyPr/>
        <a:lstStyle/>
        <a:p>
          <a:endParaRPr lang="ru-RU"/>
        </a:p>
      </dgm:t>
    </dgm:pt>
    <dgm:pt modelId="{24454293-9033-49FC-B1F4-D82489E5787F}" type="pres">
      <dgm:prSet presAssocID="{B850DA5D-B728-49B2-AE62-1BE8F503F6D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C7290-D8A6-4F70-8BE2-76556B96BD50}" type="pres">
      <dgm:prSet presAssocID="{05C4E4EB-4352-4FCE-915D-820566ED8ADD}" presName="Accent5" presStyleCnt="0"/>
      <dgm:spPr/>
    </dgm:pt>
    <dgm:pt modelId="{34669D3E-DC76-489B-8A0D-A7C80FDA62B8}" type="pres">
      <dgm:prSet presAssocID="{05C4E4EB-4352-4FCE-915D-820566ED8ADD}" presName="Accent" presStyleLbl="node1" presStyleIdx="1" presStyleCnt="6"/>
      <dgm:spPr/>
    </dgm:pt>
    <dgm:pt modelId="{0BD06614-34D5-4B83-8B5F-F87E10AEBE9C}" type="pres">
      <dgm:prSet presAssocID="{05C4E4EB-4352-4FCE-915D-820566ED8ADD}" presName="ParentBackground5" presStyleCnt="0"/>
      <dgm:spPr/>
    </dgm:pt>
    <dgm:pt modelId="{78531006-8295-4A22-BD73-1263E7492B3D}" type="pres">
      <dgm:prSet presAssocID="{05C4E4EB-4352-4FCE-915D-820566ED8ADD}" presName="ParentBackground" presStyleLbl="fgAcc1" presStyleIdx="1" presStyleCnt="6"/>
      <dgm:spPr/>
      <dgm:t>
        <a:bodyPr/>
        <a:lstStyle/>
        <a:p>
          <a:endParaRPr lang="ru-RU"/>
        </a:p>
      </dgm:t>
    </dgm:pt>
    <dgm:pt modelId="{B9588716-D5A0-42A8-975C-9767B157F7AE}" type="pres">
      <dgm:prSet presAssocID="{05C4E4EB-4352-4FCE-915D-820566ED8AD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23D39-C0A2-4802-8AB0-86EE56680663}" type="pres">
      <dgm:prSet presAssocID="{6AE7C81D-E59C-4A00-8D51-2089B2F1519F}" presName="Accent4" presStyleCnt="0"/>
      <dgm:spPr/>
    </dgm:pt>
    <dgm:pt modelId="{079073B2-DAF7-4B15-A6BB-C8E02A54349E}" type="pres">
      <dgm:prSet presAssocID="{6AE7C81D-E59C-4A00-8D51-2089B2F1519F}" presName="Accent" presStyleLbl="node1" presStyleIdx="2" presStyleCnt="6"/>
      <dgm:spPr/>
    </dgm:pt>
    <dgm:pt modelId="{A7F9FEB9-CECF-406C-8461-B1226CE46475}" type="pres">
      <dgm:prSet presAssocID="{6AE7C81D-E59C-4A00-8D51-2089B2F1519F}" presName="ParentBackground4" presStyleCnt="0"/>
      <dgm:spPr/>
    </dgm:pt>
    <dgm:pt modelId="{CA70B496-6855-4EAD-8094-6E39770F9418}" type="pres">
      <dgm:prSet presAssocID="{6AE7C81D-E59C-4A00-8D51-2089B2F1519F}" presName="ParentBackground" presStyleLbl="fgAcc1" presStyleIdx="2" presStyleCnt="6"/>
      <dgm:spPr/>
      <dgm:t>
        <a:bodyPr/>
        <a:lstStyle/>
        <a:p>
          <a:endParaRPr lang="ru-RU"/>
        </a:p>
      </dgm:t>
    </dgm:pt>
    <dgm:pt modelId="{63F0DEDD-637F-4A2F-9C90-B95DCAC0576A}" type="pres">
      <dgm:prSet presAssocID="{6AE7C81D-E59C-4A00-8D51-2089B2F1519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0FF2A-B6A2-48B6-9717-B6B8BC765493}" type="pres">
      <dgm:prSet presAssocID="{75C353AA-5390-461C-920C-3DA7A113EFC1}" presName="Accent3" presStyleCnt="0"/>
      <dgm:spPr/>
    </dgm:pt>
    <dgm:pt modelId="{897AFE13-D313-4B32-8050-49A93492D157}" type="pres">
      <dgm:prSet presAssocID="{75C353AA-5390-461C-920C-3DA7A113EFC1}" presName="Accent" presStyleLbl="node1" presStyleIdx="3" presStyleCnt="6"/>
      <dgm:spPr/>
    </dgm:pt>
    <dgm:pt modelId="{C0976DEB-F731-49E2-BE2E-B961514FB930}" type="pres">
      <dgm:prSet presAssocID="{75C353AA-5390-461C-920C-3DA7A113EFC1}" presName="ParentBackground3" presStyleCnt="0"/>
      <dgm:spPr/>
    </dgm:pt>
    <dgm:pt modelId="{8524D1B6-98C9-4D37-A97B-5D4829247BC4}" type="pres">
      <dgm:prSet presAssocID="{75C353AA-5390-461C-920C-3DA7A113EFC1}" presName="ParentBackground" presStyleLbl="fgAcc1" presStyleIdx="3" presStyleCnt="6"/>
      <dgm:spPr/>
      <dgm:t>
        <a:bodyPr/>
        <a:lstStyle/>
        <a:p>
          <a:endParaRPr lang="ru-RU"/>
        </a:p>
      </dgm:t>
    </dgm:pt>
    <dgm:pt modelId="{7C2D5D05-390F-43A9-BAE1-92FF64F53D62}" type="pres">
      <dgm:prSet presAssocID="{75C353AA-5390-461C-920C-3DA7A113EFC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34782-750F-4556-A3EF-5823066A6F22}" type="pres">
      <dgm:prSet presAssocID="{FBE79953-64C3-4935-AC2A-5B317366ECDF}" presName="Accent2" presStyleCnt="0"/>
      <dgm:spPr/>
    </dgm:pt>
    <dgm:pt modelId="{E7CF4968-1BEB-4F7F-9531-B4E9329AD610}" type="pres">
      <dgm:prSet presAssocID="{FBE79953-64C3-4935-AC2A-5B317366ECDF}" presName="Accent" presStyleLbl="node1" presStyleIdx="4" presStyleCnt="6"/>
      <dgm:spPr/>
    </dgm:pt>
    <dgm:pt modelId="{D71F700B-7E0D-411F-AD7D-02343B6BF185}" type="pres">
      <dgm:prSet presAssocID="{FBE79953-64C3-4935-AC2A-5B317366ECDF}" presName="ParentBackground2" presStyleCnt="0"/>
      <dgm:spPr/>
    </dgm:pt>
    <dgm:pt modelId="{8526B217-9EAE-4EC0-8899-65A8AC3EFF7E}" type="pres">
      <dgm:prSet presAssocID="{FBE79953-64C3-4935-AC2A-5B317366ECDF}" presName="ParentBackground" presStyleLbl="fgAcc1" presStyleIdx="4" presStyleCnt="6"/>
      <dgm:spPr/>
      <dgm:t>
        <a:bodyPr/>
        <a:lstStyle/>
        <a:p>
          <a:endParaRPr lang="ru-RU"/>
        </a:p>
      </dgm:t>
    </dgm:pt>
    <dgm:pt modelId="{F30F6795-D98C-4DEF-9499-E057BFA08AA3}" type="pres">
      <dgm:prSet presAssocID="{FBE79953-64C3-4935-AC2A-5B317366ECD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B3656-9D40-45FA-8AE2-526D68B9DCB5}" type="pres">
      <dgm:prSet presAssocID="{AC7FB79F-EEFC-4AEB-B02C-DEF570D30100}" presName="Accent1" presStyleCnt="0"/>
      <dgm:spPr/>
    </dgm:pt>
    <dgm:pt modelId="{5912774C-042F-441F-98D7-9CB7CBD08139}" type="pres">
      <dgm:prSet presAssocID="{AC7FB79F-EEFC-4AEB-B02C-DEF570D30100}" presName="Accent" presStyleLbl="node1" presStyleIdx="5" presStyleCnt="6"/>
      <dgm:spPr/>
    </dgm:pt>
    <dgm:pt modelId="{3AEDE6CA-F461-43C8-BF71-7464C0ECC63A}" type="pres">
      <dgm:prSet presAssocID="{AC7FB79F-EEFC-4AEB-B02C-DEF570D30100}" presName="ParentBackground1" presStyleCnt="0"/>
      <dgm:spPr/>
    </dgm:pt>
    <dgm:pt modelId="{C4BD8432-F460-4252-8FEE-DEF444741025}" type="pres">
      <dgm:prSet presAssocID="{AC7FB79F-EEFC-4AEB-B02C-DEF570D30100}" presName="ParentBackground" presStyleLbl="fgAcc1" presStyleIdx="5" presStyleCnt="6"/>
      <dgm:spPr/>
      <dgm:t>
        <a:bodyPr/>
        <a:lstStyle/>
        <a:p>
          <a:endParaRPr lang="ru-RU"/>
        </a:p>
      </dgm:t>
    </dgm:pt>
    <dgm:pt modelId="{E7903853-9169-47CF-820D-20974E585BB0}" type="pres">
      <dgm:prSet presAssocID="{AC7FB79F-EEFC-4AEB-B02C-DEF570D301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4F947-2E17-45D5-BB28-7D508CB75F6F}" srcId="{427F0CAA-18A9-4F33-9526-3B5A45BA5A02}" destId="{B850DA5D-B728-49B2-AE62-1BE8F503F6D2}" srcOrd="5" destOrd="0" parTransId="{89CE5618-11B6-4F30-BA35-1A43B33A2B12}" sibTransId="{9C092DD8-F920-4F40-96B7-614AFBBB172F}"/>
    <dgm:cxn modelId="{E8CEBA07-C02A-449B-819F-35A197E35159}" srcId="{427F0CAA-18A9-4F33-9526-3B5A45BA5A02}" destId="{05C4E4EB-4352-4FCE-915D-820566ED8ADD}" srcOrd="4" destOrd="0" parTransId="{55842620-1688-4F02-88EC-3EF9CB307CBF}" sibTransId="{E89EA2E6-5B85-4F7D-AC05-0F07144A6D9E}"/>
    <dgm:cxn modelId="{F8083FC2-58FE-440A-9586-C3FE3FCCCA14}" type="presOf" srcId="{6AE7C81D-E59C-4A00-8D51-2089B2F1519F}" destId="{CA70B496-6855-4EAD-8094-6E39770F9418}" srcOrd="0" destOrd="0" presId="urn:microsoft.com/office/officeart/2011/layout/CircleProcess"/>
    <dgm:cxn modelId="{9C61BEF0-86D4-4B63-8AF8-7CA393CEFEF8}" type="presOf" srcId="{B850DA5D-B728-49B2-AE62-1BE8F503F6D2}" destId="{24454293-9033-49FC-B1F4-D82489E5787F}" srcOrd="1" destOrd="0" presId="urn:microsoft.com/office/officeart/2011/layout/CircleProcess"/>
    <dgm:cxn modelId="{C3472216-CA57-4464-B450-BDE4C8B276F2}" type="presOf" srcId="{427F0CAA-18A9-4F33-9526-3B5A45BA5A02}" destId="{2A2374F0-E9C5-4F15-8A18-1EA8E3DEC947}" srcOrd="0" destOrd="0" presId="urn:microsoft.com/office/officeart/2011/layout/CircleProcess"/>
    <dgm:cxn modelId="{2CBB6881-9ECF-49B3-A028-5C373EFFA469}" srcId="{427F0CAA-18A9-4F33-9526-3B5A45BA5A02}" destId="{75C353AA-5390-461C-920C-3DA7A113EFC1}" srcOrd="2" destOrd="0" parTransId="{30BCE64C-E3F4-4A43-B7CE-E58643F000FF}" sibTransId="{A37E996B-DD5C-4BE7-A5B8-C872D0260B89}"/>
    <dgm:cxn modelId="{C1C731C2-CABA-4013-8FF3-BE07A7285E99}" type="presOf" srcId="{AC7FB79F-EEFC-4AEB-B02C-DEF570D30100}" destId="{C4BD8432-F460-4252-8FEE-DEF444741025}" srcOrd="0" destOrd="0" presId="urn:microsoft.com/office/officeart/2011/layout/CircleProcess"/>
    <dgm:cxn modelId="{2639C73F-46E4-484D-B7AB-36DB428A9029}" type="presOf" srcId="{6AE7C81D-E59C-4A00-8D51-2089B2F1519F}" destId="{63F0DEDD-637F-4A2F-9C90-B95DCAC0576A}" srcOrd="1" destOrd="0" presId="urn:microsoft.com/office/officeart/2011/layout/CircleProcess"/>
    <dgm:cxn modelId="{CF1F820F-FD9D-4AF3-BD72-250D9F570A96}" srcId="{427F0CAA-18A9-4F33-9526-3B5A45BA5A02}" destId="{6AE7C81D-E59C-4A00-8D51-2089B2F1519F}" srcOrd="3" destOrd="0" parTransId="{4F0CC506-983B-409B-83E2-44991DCAAF09}" sibTransId="{16E18FEA-195A-4B85-9975-54BD75DA412A}"/>
    <dgm:cxn modelId="{A37BE4C0-8287-4B97-B1E4-6B4E38EE46D5}" srcId="{427F0CAA-18A9-4F33-9526-3B5A45BA5A02}" destId="{FBE79953-64C3-4935-AC2A-5B317366ECDF}" srcOrd="1" destOrd="0" parTransId="{7EF439BF-6F97-4EDC-812E-D9B3359E262E}" sibTransId="{53F20871-D9B8-47EA-8B1C-2F0832B8A22E}"/>
    <dgm:cxn modelId="{D387E4F6-2961-4EB5-8216-CA4D29FBCAF7}" type="presOf" srcId="{B850DA5D-B728-49B2-AE62-1BE8F503F6D2}" destId="{3B05FA37-BE48-4F82-B8CA-18D1BBC33BE8}" srcOrd="0" destOrd="0" presId="urn:microsoft.com/office/officeart/2011/layout/CircleProcess"/>
    <dgm:cxn modelId="{A86647F1-B0DC-4792-9E9F-A5732A6DE607}" type="presOf" srcId="{05C4E4EB-4352-4FCE-915D-820566ED8ADD}" destId="{B9588716-D5A0-42A8-975C-9767B157F7AE}" srcOrd="1" destOrd="0" presId="urn:microsoft.com/office/officeart/2011/layout/CircleProcess"/>
    <dgm:cxn modelId="{76DA3037-1132-4398-A84C-DBF663612267}" type="presOf" srcId="{AC7FB79F-EEFC-4AEB-B02C-DEF570D30100}" destId="{E7903853-9169-47CF-820D-20974E585BB0}" srcOrd="1" destOrd="0" presId="urn:microsoft.com/office/officeart/2011/layout/CircleProcess"/>
    <dgm:cxn modelId="{F1C5D000-D483-41C9-9AC9-96830A00A94C}" type="presOf" srcId="{FBE79953-64C3-4935-AC2A-5B317366ECDF}" destId="{F30F6795-D98C-4DEF-9499-E057BFA08AA3}" srcOrd="1" destOrd="0" presId="urn:microsoft.com/office/officeart/2011/layout/CircleProcess"/>
    <dgm:cxn modelId="{6514F782-99E3-4144-BF45-997AC667A094}" type="presOf" srcId="{75C353AA-5390-461C-920C-3DA7A113EFC1}" destId="{7C2D5D05-390F-43A9-BAE1-92FF64F53D62}" srcOrd="1" destOrd="0" presId="urn:microsoft.com/office/officeart/2011/layout/CircleProcess"/>
    <dgm:cxn modelId="{AF7973A0-B48E-4875-A62E-DFE6D4B0CE25}" type="presOf" srcId="{FBE79953-64C3-4935-AC2A-5B317366ECDF}" destId="{8526B217-9EAE-4EC0-8899-65A8AC3EFF7E}" srcOrd="0" destOrd="0" presId="urn:microsoft.com/office/officeart/2011/layout/CircleProcess"/>
    <dgm:cxn modelId="{4CD115F9-EC07-4A28-B5D8-73AEC1B28E8C}" srcId="{427F0CAA-18A9-4F33-9526-3B5A45BA5A02}" destId="{AC7FB79F-EEFC-4AEB-B02C-DEF570D30100}" srcOrd="0" destOrd="0" parTransId="{6938BA14-FE42-4D67-8469-70BD8CC42DE2}" sibTransId="{CC86629B-2D0D-4BB1-A536-A651FAF75BBD}"/>
    <dgm:cxn modelId="{EF513DBD-3176-4F2E-8951-1FE76B503CCF}" type="presOf" srcId="{75C353AA-5390-461C-920C-3DA7A113EFC1}" destId="{8524D1B6-98C9-4D37-A97B-5D4829247BC4}" srcOrd="0" destOrd="0" presId="urn:microsoft.com/office/officeart/2011/layout/CircleProcess"/>
    <dgm:cxn modelId="{4A0FD6EB-70B4-4F9C-B08D-AD8A89849A8B}" type="presOf" srcId="{05C4E4EB-4352-4FCE-915D-820566ED8ADD}" destId="{78531006-8295-4A22-BD73-1263E7492B3D}" srcOrd="0" destOrd="0" presId="urn:microsoft.com/office/officeart/2011/layout/CircleProcess"/>
    <dgm:cxn modelId="{9080B867-05AB-46C4-85BA-7628A4D1E321}" type="presParOf" srcId="{2A2374F0-E9C5-4F15-8A18-1EA8E3DEC947}" destId="{1DAFBC21-3C1B-4AD2-82AB-1090A4413880}" srcOrd="0" destOrd="0" presId="urn:microsoft.com/office/officeart/2011/layout/CircleProcess"/>
    <dgm:cxn modelId="{4608A959-B6F0-4B8C-9638-5ACD8B330D58}" type="presParOf" srcId="{1DAFBC21-3C1B-4AD2-82AB-1090A4413880}" destId="{D3A1E414-DC9C-47A6-91F8-59DDEC7D399C}" srcOrd="0" destOrd="0" presId="urn:microsoft.com/office/officeart/2011/layout/CircleProcess"/>
    <dgm:cxn modelId="{C01C07FD-F500-421C-B469-4733F8075D76}" type="presParOf" srcId="{2A2374F0-E9C5-4F15-8A18-1EA8E3DEC947}" destId="{187B4BD6-1248-4458-A443-357444542D1E}" srcOrd="1" destOrd="0" presId="urn:microsoft.com/office/officeart/2011/layout/CircleProcess"/>
    <dgm:cxn modelId="{D469769A-33E7-48BC-9AA8-CF7A730A2C1F}" type="presParOf" srcId="{187B4BD6-1248-4458-A443-357444542D1E}" destId="{3B05FA37-BE48-4F82-B8CA-18D1BBC33BE8}" srcOrd="0" destOrd="0" presId="urn:microsoft.com/office/officeart/2011/layout/CircleProcess"/>
    <dgm:cxn modelId="{858809BC-9962-452B-9AAF-80A785340BA5}" type="presParOf" srcId="{2A2374F0-E9C5-4F15-8A18-1EA8E3DEC947}" destId="{24454293-9033-49FC-B1F4-D82489E5787F}" srcOrd="2" destOrd="0" presId="urn:microsoft.com/office/officeart/2011/layout/CircleProcess"/>
    <dgm:cxn modelId="{7A68C35A-A403-455C-AA3E-8F6314710485}" type="presParOf" srcId="{2A2374F0-E9C5-4F15-8A18-1EA8E3DEC947}" destId="{30DC7290-D8A6-4F70-8BE2-76556B96BD50}" srcOrd="3" destOrd="0" presId="urn:microsoft.com/office/officeart/2011/layout/CircleProcess"/>
    <dgm:cxn modelId="{099F5703-F8A7-4469-A289-C8D0D7322DD8}" type="presParOf" srcId="{30DC7290-D8A6-4F70-8BE2-76556B96BD50}" destId="{34669D3E-DC76-489B-8A0D-A7C80FDA62B8}" srcOrd="0" destOrd="0" presId="urn:microsoft.com/office/officeart/2011/layout/CircleProcess"/>
    <dgm:cxn modelId="{1902C757-5881-42C5-B193-6DD1D00C5828}" type="presParOf" srcId="{2A2374F0-E9C5-4F15-8A18-1EA8E3DEC947}" destId="{0BD06614-34D5-4B83-8B5F-F87E10AEBE9C}" srcOrd="4" destOrd="0" presId="urn:microsoft.com/office/officeart/2011/layout/CircleProcess"/>
    <dgm:cxn modelId="{77D4D7A6-6C2A-4E21-9F45-D270A9F34C54}" type="presParOf" srcId="{0BD06614-34D5-4B83-8B5F-F87E10AEBE9C}" destId="{78531006-8295-4A22-BD73-1263E7492B3D}" srcOrd="0" destOrd="0" presId="urn:microsoft.com/office/officeart/2011/layout/CircleProcess"/>
    <dgm:cxn modelId="{C8A9C0BF-95D3-42CF-88E3-33F9B3C4AABE}" type="presParOf" srcId="{2A2374F0-E9C5-4F15-8A18-1EA8E3DEC947}" destId="{B9588716-D5A0-42A8-975C-9767B157F7AE}" srcOrd="5" destOrd="0" presId="urn:microsoft.com/office/officeart/2011/layout/CircleProcess"/>
    <dgm:cxn modelId="{B80456AB-255E-460A-90DC-74FD6B816AFB}" type="presParOf" srcId="{2A2374F0-E9C5-4F15-8A18-1EA8E3DEC947}" destId="{9BA23D39-C0A2-4802-8AB0-86EE56680663}" srcOrd="6" destOrd="0" presId="urn:microsoft.com/office/officeart/2011/layout/CircleProcess"/>
    <dgm:cxn modelId="{A54A820B-AB6A-4AA5-A2D4-066336CCDA27}" type="presParOf" srcId="{9BA23D39-C0A2-4802-8AB0-86EE56680663}" destId="{079073B2-DAF7-4B15-A6BB-C8E02A54349E}" srcOrd="0" destOrd="0" presId="urn:microsoft.com/office/officeart/2011/layout/CircleProcess"/>
    <dgm:cxn modelId="{1DAF1402-5111-45AF-98B8-7F3335935A13}" type="presParOf" srcId="{2A2374F0-E9C5-4F15-8A18-1EA8E3DEC947}" destId="{A7F9FEB9-CECF-406C-8461-B1226CE46475}" srcOrd="7" destOrd="0" presId="urn:microsoft.com/office/officeart/2011/layout/CircleProcess"/>
    <dgm:cxn modelId="{CD752201-FDB4-4CF7-B52F-398441ED650B}" type="presParOf" srcId="{A7F9FEB9-CECF-406C-8461-B1226CE46475}" destId="{CA70B496-6855-4EAD-8094-6E39770F9418}" srcOrd="0" destOrd="0" presId="urn:microsoft.com/office/officeart/2011/layout/CircleProcess"/>
    <dgm:cxn modelId="{A97487D0-D09E-4E22-BC1D-6748434F097B}" type="presParOf" srcId="{2A2374F0-E9C5-4F15-8A18-1EA8E3DEC947}" destId="{63F0DEDD-637F-4A2F-9C90-B95DCAC0576A}" srcOrd="8" destOrd="0" presId="urn:microsoft.com/office/officeart/2011/layout/CircleProcess"/>
    <dgm:cxn modelId="{82A18F53-B804-4D94-A4B5-0A101FEA3C8E}" type="presParOf" srcId="{2A2374F0-E9C5-4F15-8A18-1EA8E3DEC947}" destId="{F020FF2A-B6A2-48B6-9717-B6B8BC765493}" srcOrd="9" destOrd="0" presId="urn:microsoft.com/office/officeart/2011/layout/CircleProcess"/>
    <dgm:cxn modelId="{C07A4C6D-AB54-4FB7-813E-994D2B033B01}" type="presParOf" srcId="{F020FF2A-B6A2-48B6-9717-B6B8BC765493}" destId="{897AFE13-D313-4B32-8050-49A93492D157}" srcOrd="0" destOrd="0" presId="urn:microsoft.com/office/officeart/2011/layout/CircleProcess"/>
    <dgm:cxn modelId="{046739EE-8FB9-415A-8FB7-46C466D82DD6}" type="presParOf" srcId="{2A2374F0-E9C5-4F15-8A18-1EA8E3DEC947}" destId="{C0976DEB-F731-49E2-BE2E-B961514FB930}" srcOrd="10" destOrd="0" presId="urn:microsoft.com/office/officeart/2011/layout/CircleProcess"/>
    <dgm:cxn modelId="{4E025DCB-5E25-473E-AA56-968A9A94B32E}" type="presParOf" srcId="{C0976DEB-F731-49E2-BE2E-B961514FB930}" destId="{8524D1B6-98C9-4D37-A97B-5D4829247BC4}" srcOrd="0" destOrd="0" presId="urn:microsoft.com/office/officeart/2011/layout/CircleProcess"/>
    <dgm:cxn modelId="{6ABFE86F-AFC2-4F16-8143-C6F85CBB7E05}" type="presParOf" srcId="{2A2374F0-E9C5-4F15-8A18-1EA8E3DEC947}" destId="{7C2D5D05-390F-43A9-BAE1-92FF64F53D62}" srcOrd="11" destOrd="0" presId="urn:microsoft.com/office/officeart/2011/layout/CircleProcess"/>
    <dgm:cxn modelId="{6A6200D4-0B41-4673-A35F-14449C0D4867}" type="presParOf" srcId="{2A2374F0-E9C5-4F15-8A18-1EA8E3DEC947}" destId="{79134782-750F-4556-A3EF-5823066A6F22}" srcOrd="12" destOrd="0" presId="urn:microsoft.com/office/officeart/2011/layout/CircleProcess"/>
    <dgm:cxn modelId="{9C25DA21-E7D7-4570-9494-B2E3999F201F}" type="presParOf" srcId="{79134782-750F-4556-A3EF-5823066A6F22}" destId="{E7CF4968-1BEB-4F7F-9531-B4E9329AD610}" srcOrd="0" destOrd="0" presId="urn:microsoft.com/office/officeart/2011/layout/CircleProcess"/>
    <dgm:cxn modelId="{2FD52CBF-2059-4B94-9B89-9F001FAAEE33}" type="presParOf" srcId="{2A2374F0-E9C5-4F15-8A18-1EA8E3DEC947}" destId="{D71F700B-7E0D-411F-AD7D-02343B6BF185}" srcOrd="13" destOrd="0" presId="urn:microsoft.com/office/officeart/2011/layout/CircleProcess"/>
    <dgm:cxn modelId="{7F0297AA-E250-45CE-B75A-0771CEA81145}" type="presParOf" srcId="{D71F700B-7E0D-411F-AD7D-02343B6BF185}" destId="{8526B217-9EAE-4EC0-8899-65A8AC3EFF7E}" srcOrd="0" destOrd="0" presId="urn:microsoft.com/office/officeart/2011/layout/CircleProcess"/>
    <dgm:cxn modelId="{7AFDE4DF-959B-400F-ACF3-12557FD90745}" type="presParOf" srcId="{2A2374F0-E9C5-4F15-8A18-1EA8E3DEC947}" destId="{F30F6795-D98C-4DEF-9499-E057BFA08AA3}" srcOrd="14" destOrd="0" presId="urn:microsoft.com/office/officeart/2011/layout/CircleProcess"/>
    <dgm:cxn modelId="{3F019325-7A22-43E4-9921-1BD839D57EA7}" type="presParOf" srcId="{2A2374F0-E9C5-4F15-8A18-1EA8E3DEC947}" destId="{6A6B3656-9D40-45FA-8AE2-526D68B9DCB5}" srcOrd="15" destOrd="0" presId="urn:microsoft.com/office/officeart/2011/layout/CircleProcess"/>
    <dgm:cxn modelId="{633C7D1D-2021-46E2-BE36-DAB972D2C105}" type="presParOf" srcId="{6A6B3656-9D40-45FA-8AE2-526D68B9DCB5}" destId="{5912774C-042F-441F-98D7-9CB7CBD08139}" srcOrd="0" destOrd="0" presId="urn:microsoft.com/office/officeart/2011/layout/CircleProcess"/>
    <dgm:cxn modelId="{20292505-D135-44D3-8651-91DB23471855}" type="presParOf" srcId="{2A2374F0-E9C5-4F15-8A18-1EA8E3DEC947}" destId="{3AEDE6CA-F461-43C8-BF71-7464C0ECC63A}" srcOrd="16" destOrd="0" presId="urn:microsoft.com/office/officeart/2011/layout/CircleProcess"/>
    <dgm:cxn modelId="{B55C3FE2-66B5-4C92-A4FB-63F0557C46F7}" type="presParOf" srcId="{3AEDE6CA-F461-43C8-BF71-7464C0ECC63A}" destId="{C4BD8432-F460-4252-8FEE-DEF444741025}" srcOrd="0" destOrd="0" presId="urn:microsoft.com/office/officeart/2011/layout/CircleProcess"/>
    <dgm:cxn modelId="{AD587B36-852E-49BF-A624-50A6E8C1DBB2}" type="presParOf" srcId="{2A2374F0-E9C5-4F15-8A18-1EA8E3DEC947}" destId="{E7903853-9169-47CF-820D-20974E585BB0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1E414-DC9C-47A6-91F8-59DDEC7D399C}">
      <dsp:nvSpPr>
        <dsp:cNvPr id="0" name=""/>
        <dsp:cNvSpPr/>
      </dsp:nvSpPr>
      <dsp:spPr>
        <a:xfrm>
          <a:off x="6019519" y="357907"/>
          <a:ext cx="941874" cy="941695"/>
        </a:xfrm>
        <a:prstGeom prst="ellipse">
          <a:avLst/>
        </a:prstGeom>
        <a:solidFill>
          <a:srgbClr val="FF8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5FA37-BE48-4F82-B8CA-18D1BBC33BE8}">
      <dsp:nvSpPr>
        <dsp:cNvPr id="0" name=""/>
        <dsp:cNvSpPr/>
      </dsp:nvSpPr>
      <dsp:spPr>
        <a:xfrm>
          <a:off x="6051234" y="389302"/>
          <a:ext cx="879043" cy="878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80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170</a:t>
          </a:r>
          <a:endParaRPr lang="ru-RU" sz="2800" b="1" kern="1200" dirty="0"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6176897" y="514884"/>
        <a:ext cx="627717" cy="627742"/>
      </dsp:txXfrm>
    </dsp:sp>
    <dsp:sp modelId="{34669D3E-DC76-489B-8A0D-A7C80FDA62B8}">
      <dsp:nvSpPr>
        <dsp:cNvPr id="0" name=""/>
        <dsp:cNvSpPr/>
      </dsp:nvSpPr>
      <dsp:spPr>
        <a:xfrm rot="2700000">
          <a:off x="5046594" y="357801"/>
          <a:ext cx="941742" cy="941742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31006-8295-4A22-BD73-1263E7492B3D}">
      <dsp:nvSpPr>
        <dsp:cNvPr id="0" name=""/>
        <dsp:cNvSpPr/>
      </dsp:nvSpPr>
      <dsp:spPr>
        <a:xfrm>
          <a:off x="5078243" y="389302"/>
          <a:ext cx="879043" cy="878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</a:t>
          </a:r>
          <a:endParaRPr lang="ru-RU" sz="4000" b="1" kern="1200" dirty="0"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5203906" y="514884"/>
        <a:ext cx="627717" cy="627742"/>
      </dsp:txXfrm>
    </dsp:sp>
    <dsp:sp modelId="{079073B2-DAF7-4B15-A6BB-C8E02A54349E}">
      <dsp:nvSpPr>
        <dsp:cNvPr id="0" name=""/>
        <dsp:cNvSpPr/>
      </dsp:nvSpPr>
      <dsp:spPr>
        <a:xfrm rot="2700000">
          <a:off x="4073603" y="357801"/>
          <a:ext cx="941742" cy="941742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0B496-6855-4EAD-8094-6E39770F9418}">
      <dsp:nvSpPr>
        <dsp:cNvPr id="0" name=""/>
        <dsp:cNvSpPr/>
      </dsp:nvSpPr>
      <dsp:spPr>
        <a:xfrm>
          <a:off x="4105251" y="389302"/>
          <a:ext cx="879043" cy="878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4230914" y="514884"/>
        <a:ext cx="627717" cy="627742"/>
      </dsp:txXfrm>
    </dsp:sp>
    <dsp:sp modelId="{897AFE13-D313-4B32-8050-49A93492D157}">
      <dsp:nvSpPr>
        <dsp:cNvPr id="0" name=""/>
        <dsp:cNvSpPr/>
      </dsp:nvSpPr>
      <dsp:spPr>
        <a:xfrm rot="2700000">
          <a:off x="3100611" y="357801"/>
          <a:ext cx="941742" cy="941742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4D1B6-98C9-4D37-A97B-5D4829247BC4}">
      <dsp:nvSpPr>
        <dsp:cNvPr id="0" name=""/>
        <dsp:cNvSpPr/>
      </dsp:nvSpPr>
      <dsp:spPr>
        <a:xfrm>
          <a:off x="3132260" y="389302"/>
          <a:ext cx="879043" cy="878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6</a:t>
          </a:r>
          <a:endParaRPr lang="ru-RU" sz="4000" kern="1200" dirty="0"/>
        </a:p>
      </dsp:txBody>
      <dsp:txXfrm>
        <a:off x="3257325" y="514884"/>
        <a:ext cx="627717" cy="627742"/>
      </dsp:txXfrm>
    </dsp:sp>
    <dsp:sp modelId="{E7CF4968-1BEB-4F7F-9531-B4E9329AD610}">
      <dsp:nvSpPr>
        <dsp:cNvPr id="0" name=""/>
        <dsp:cNvSpPr/>
      </dsp:nvSpPr>
      <dsp:spPr>
        <a:xfrm rot="2700000">
          <a:off x="2127620" y="357801"/>
          <a:ext cx="941742" cy="941742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6B217-9EAE-4EC0-8899-65A8AC3EFF7E}">
      <dsp:nvSpPr>
        <dsp:cNvPr id="0" name=""/>
        <dsp:cNvSpPr/>
      </dsp:nvSpPr>
      <dsp:spPr>
        <a:xfrm>
          <a:off x="2159268" y="389302"/>
          <a:ext cx="879043" cy="878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77</a:t>
          </a:r>
          <a:endParaRPr lang="ru-RU" sz="4000" kern="1200" dirty="0"/>
        </a:p>
      </dsp:txBody>
      <dsp:txXfrm>
        <a:off x="2284333" y="514884"/>
        <a:ext cx="627717" cy="627742"/>
      </dsp:txXfrm>
    </dsp:sp>
    <dsp:sp modelId="{5912774C-042F-441F-98D7-9CB7CBD08139}">
      <dsp:nvSpPr>
        <dsp:cNvPr id="0" name=""/>
        <dsp:cNvSpPr/>
      </dsp:nvSpPr>
      <dsp:spPr>
        <a:xfrm rot="2700000">
          <a:off x="1154628" y="357801"/>
          <a:ext cx="941742" cy="941742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D8432-F460-4252-8FEE-DEF444741025}">
      <dsp:nvSpPr>
        <dsp:cNvPr id="0" name=""/>
        <dsp:cNvSpPr/>
      </dsp:nvSpPr>
      <dsp:spPr>
        <a:xfrm>
          <a:off x="1185678" y="389302"/>
          <a:ext cx="879043" cy="878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67</a:t>
          </a:r>
          <a:endParaRPr lang="ru-RU" sz="4000" b="1" kern="1200" dirty="0">
            <a:solidFill>
              <a:srgbClr val="FF8021"/>
            </a:solidFill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1311342" y="514884"/>
        <a:ext cx="627717" cy="62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FBC41-D910-49EF-896C-1217A527F719}" type="datetimeFigureOut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4FD87-DB32-4A0F-A2D1-9D7464BEC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4215B5-B568-4B4B-8C8E-03DB37AC3A8B}" type="datetimeFigureOut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F584AA-9965-43E9-96BB-E5D65727F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DCB247-FB47-466A-ADC6-9AFE8656A88D}" type="slidenum">
              <a:rPr 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5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6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1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5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057C-2FBE-462B-B352-D3100C5A6719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E748-1C80-4578-A7FB-77E3C8F2CE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0077-7B34-4891-9001-B1733275DB83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49403-B92F-492D-9880-A93944735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0966-1356-484A-B417-016E3447D953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408E-51C3-444D-AF43-1C283BC263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9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84A0-096F-4BE1-89ED-7D51CAFE2198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B6F14-4DDD-41EC-A8BD-0D4BFDDFB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D7A8-F189-42EE-9091-B2BDCAF18E98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4B04D-C812-4BDF-96A0-AD47391B2B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FA86-F4B6-4FAA-BF6A-3C9122921B28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4111D-E636-4FFD-A490-B109E94AA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4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5595-8AF8-4577-B688-E378E3DDD961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898A6-995F-4B87-844D-DAA4C569F6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B8CF-8067-4C6D-AE83-04BEFF1C9C1E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052FA-A1F6-4369-9EE6-5B5953708B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6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3C9E-4874-44AC-983E-EA21FC775C88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49953-F479-428D-B985-698A2626B4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05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9C89-5AE3-4EF3-BF2F-CAA979DEB939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65253-3295-48D2-8720-003BB0D215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73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A8E-2098-4F4C-AE24-2325A594A2D3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A15A-A558-4649-B28A-732D5D3F30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A92F-14B3-4797-B01B-EAA1505C5955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43CB-5EA4-4AC0-BB1F-77C20F2B95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0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5CE1-5416-404A-A20F-43C67DD305E4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5903-BA91-483B-8981-8EDBB98DC5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1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05CC-FF51-4415-95DA-6EAA34A6B6CA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90EE0-5CDC-4582-B220-CAFAF123C9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9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25C0-D4A1-45F3-B64A-76861217A2AF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718B4-F601-4C0C-8CC8-7C1083F36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4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8842-1F34-46FC-907B-194DC3157730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32B9E-57BB-4188-B1AB-BA31BB1C060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03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CBC2-C6D1-45DC-8B31-98D4F1BC9FE2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D94C1-1987-457B-8652-C6EA8597460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14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9258-32D5-4B04-9D76-F57A90B81EA8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460C4-DAA6-4EEF-98A5-E984DAFD74E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01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5771-C4A1-404B-A42D-859E3E42A544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A6102-8BDC-45B2-B804-C052669F554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28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3B1A7-FF34-4836-827D-B14494CD582A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5C174-FE6C-4330-9461-F12357C962E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88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40F5-7FF2-4E01-A85C-43C72816D321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F7EF-950A-4A10-B357-1A2714FA638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476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60A0-D075-45D3-9E13-5945AF257AA9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0AC0-C39F-4F1F-813E-521424347CF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42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73D8-4B43-4A22-ABE1-B800257184BE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B021-5313-4D57-964E-15A70247F0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07C2-6060-420C-B3B4-B266610762CA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07A5F-2775-4877-BC04-C9983EB31E2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243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F345-AA91-4F1F-BC93-86DCEC775359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67022-45F2-40AB-86A5-74575C294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28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51A4-2F81-47F6-A20C-720FF3B1265B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18AFB-8B13-4594-84BF-048F731CE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048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9075-37DD-423D-A447-B238E6CA747C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2769C-BAF4-47F9-BBE8-F78E1AF4DD5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517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D1DD9-D0FD-440A-B1B7-93CD69F88715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646-33C6-4EB6-8BC7-206799643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02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41FC4-46C9-4D5C-9358-32981D55AB73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5F62-4A05-496C-AE40-B8D1795C6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38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0990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8B3D6-CE29-42CF-B6D2-F65E2229714D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11B-AD99-4961-9224-8B26435DD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27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520BE-2146-4CC9-B587-517778E2833E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70-FA3C-4449-BF8A-10B2A8576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90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5E513-DFEF-416D-9A28-034D2D354FCC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2C8E-53A2-44F3-9E22-4481D899A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4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E99E-E59B-4B31-A57C-EAEE98113326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D7DF9-3363-4553-A573-0DD054E8B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86B20-E538-46B1-A9CE-2DA96B201C01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7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140D-2A5F-407B-8144-D9758C8FD9E2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732-1AF4-4B7E-B44D-EB03BF3DB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84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C1022-0F4D-4A76-B4AA-5FAE30AD04EB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8572-36D6-4BE9-97DC-876685630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0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2045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830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CDDA-0A93-4AE4-94D3-2BC7D2163B0E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BF809-14FE-42EC-91CF-51527F3C75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51ED-9EF4-45DF-BC55-5BDBCF9C5F22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B06C0-0A40-4283-979E-222417BDDE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4B14-6262-4527-B33B-4FDD5E8705C1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03F50-0EF5-4E54-BFAF-FE58338CED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6B30-7A8B-463C-ADCF-F499DBEA0C8D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EDBCD-4F23-4487-9677-8BD0396929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3E8F-08C3-4F2C-9C07-BC09FDB0B2F8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758F4-E31B-4D4D-8A2A-66909B1284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6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AF3ED4-6E32-498B-96AE-AEA84133467D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F0D2D7-0FA6-4DCF-BDDE-EFD41124F0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4CEEEC-E72C-436A-A593-CD08527D9F2C}" type="datetime1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B259C-9A45-4297-9D51-D485A6E9E6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7A4D5-A913-4DAD-9148-5A6AEF393750}" type="datetime1">
              <a:rPr lang="ru-RU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0933EB-5FCB-400C-AE9B-8037A9B4C1C9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AF3ED4-6E32-498B-96AE-AEA84133467D}" type="datetime1">
              <a:rPr lang="ru-RU" smtClean="0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D2D7-0FA6-4DCF-BDDE-EFD41124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2960327" y="1811609"/>
            <a:ext cx="5111750" cy="20447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Контрольно-надзорная деятельность в 2021 году</a:t>
            </a:r>
            <a:endParaRPr lang="en-US" sz="4300" b="1" cap="none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8475" y="2078310"/>
            <a:ext cx="144463" cy="177799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5906591" y="5195007"/>
            <a:ext cx="2991309" cy="12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800" dirty="0" smtClean="0">
                <a:solidFill>
                  <a:srgbClr val="FF8021"/>
                </a:solidFill>
                <a:latin typeface="Georgia" panose="02040502050405020303" pitchFamily="18" charset="0"/>
              </a:rPr>
              <a:t>20</a:t>
            </a:r>
            <a:r>
              <a:rPr lang="en-US" sz="1800" dirty="0" smtClean="0">
                <a:solidFill>
                  <a:srgbClr val="FF802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smtClean="0">
                <a:solidFill>
                  <a:srgbClr val="FF8021"/>
                </a:solidFill>
                <a:latin typeface="Georgia" panose="02040502050405020303" pitchFamily="18" charset="0"/>
              </a:rPr>
              <a:t>января 2021 г. </a:t>
            </a:r>
            <a:endParaRPr lang="ru-RU" sz="1800" dirty="0" smtClean="0">
              <a:solidFill>
                <a:srgbClr val="0D79CA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семинар-совещание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 руководителями МОУО, директорами ОО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95536" y="5294194"/>
            <a:ext cx="5327574" cy="10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Управление контроля и надзора в сфере образования и науки Республики Тыва, лицензирования и государственной аккредитации</a:t>
            </a:r>
            <a:endParaRPr kumimoji="1" lang="en-US" sz="28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32657"/>
          <a:stretch/>
        </p:blipFill>
        <p:spPr bwMode="auto">
          <a:xfrm>
            <a:off x="18256" y="3182"/>
            <a:ext cx="9125744" cy="8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8023373" y="33807"/>
            <a:ext cx="1058850" cy="83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7054" t="48497" r="70021" b="28657"/>
          <a:stretch/>
        </p:blipFill>
        <p:spPr bwMode="auto">
          <a:xfrm>
            <a:off x="773675" y="2099517"/>
            <a:ext cx="2186305" cy="1743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20740"/>
            <a:ext cx="3875649" cy="30604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sz="2400" b="1" dirty="0" smtClean="0"/>
              <a:t>. «</a:t>
            </a:r>
            <a:r>
              <a:rPr lang="ru-RU" sz="2400" dirty="0" smtClean="0"/>
              <a:t>Система </a:t>
            </a:r>
            <a:r>
              <a:rPr lang="ru-RU" sz="2400" dirty="0"/>
              <a:t>оценки достижения планируемых результатов освоения ООП. Достижение обучающимися </a:t>
            </a:r>
            <a:r>
              <a:rPr lang="ru-RU" sz="2400" dirty="0" smtClean="0"/>
              <a:t>запланированных </a:t>
            </a:r>
            <a:r>
              <a:rPr lang="ru-RU" sz="2400" dirty="0"/>
              <a:t>в ООП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предметных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b="1" i="1" dirty="0" err="1">
                <a:solidFill>
                  <a:srgbClr val="FF0000"/>
                </a:solidFill>
              </a:rPr>
              <a:t>метапредметных</a:t>
            </a:r>
            <a:r>
              <a:rPr lang="ru-RU" sz="2400" dirty="0"/>
              <a:t> результатов»</a:t>
            </a:r>
            <a:r>
              <a:rPr lang="ru-RU" sz="2400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23692" y="2912012"/>
            <a:ext cx="3763107" cy="3376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2. «</a:t>
            </a:r>
            <a:r>
              <a:rPr lang="ru-RU" sz="2400" dirty="0" smtClean="0"/>
              <a:t>Система </a:t>
            </a:r>
            <a:r>
              <a:rPr lang="ru-RU" sz="2400" dirty="0"/>
              <a:t>оценки достижения планируемых результатов освоения ООП. Достижение обучающимися ОО запланированных в ООП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личностных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/>
              <a:t>и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метапредметных</a:t>
            </a:r>
            <a:r>
              <a:rPr lang="ru-RU" sz="2400" dirty="0"/>
              <a:t> результатов»</a:t>
            </a:r>
            <a:r>
              <a:rPr lang="ru-RU" sz="2400" b="1" dirty="0"/>
              <a:t> </a:t>
            </a:r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015196" y="3981157"/>
            <a:ext cx="337625" cy="407963"/>
          </a:xfrm>
          <a:prstGeom prst="downArrow">
            <a:avLst/>
          </a:prstGeom>
          <a:solidFill>
            <a:srgbClr val="D07004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389120"/>
            <a:ext cx="3453618" cy="1899138"/>
          </a:xfrm>
          <a:prstGeom prst="rect">
            <a:avLst/>
          </a:prstGeom>
          <a:solidFill>
            <a:srgbClr val="D07004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/>
              <a:t>Сомнительные образовательные результаты (ГИА, сочинение, собеседование);</a:t>
            </a:r>
            <a:endParaRPr lang="ru-RU" dirty="0"/>
          </a:p>
          <a:p>
            <a:pPr algn="ctr"/>
            <a:r>
              <a:rPr lang="ru-RU" dirty="0" smtClean="0"/>
              <a:t>школы с необъективными результатами (списки РОН) </a:t>
            </a:r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6312878" y="2560320"/>
            <a:ext cx="284870" cy="351692"/>
          </a:xfrm>
          <a:prstGeom prst="upArrow">
            <a:avLst/>
          </a:prstGeom>
          <a:solidFill>
            <a:srgbClr val="D07004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23692" y="1041009"/>
            <a:ext cx="3502856" cy="1420837"/>
          </a:xfrm>
          <a:prstGeom prst="rect">
            <a:avLst/>
          </a:prstGeom>
          <a:solidFill>
            <a:srgbClr val="D07004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/>
              <a:t>Положительная динамика образовательных результатов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08504" cy="95334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  <a:latin typeface="Cambria" pitchFamily="18" charset="0"/>
              </a:rPr>
              <a:t>Направления ФГККО</a:t>
            </a:r>
            <a:endParaRPr lang="ru-RU" sz="2200" b="1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05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452" y="1052736"/>
            <a:ext cx="8229600" cy="510715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экспертиза реализуемых образовательных программ;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экспертиза документов и материалов, характеризующих деятельность организации, в том числе локальных нормативных актов;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экспертиза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диагностических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в рамках выездной проверки, и результатов текущего контроля успеваемости и промежуточной аттестации обучающихся по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реализуемым программам,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освоения вышеуказанных программ в рамках КДР, ВПР, НИКО, ГИА, в том числе результаты «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кспертиза урочной и внеурочной деятельности;</a:t>
            </a:r>
          </a:p>
          <a:p>
            <a:pPr lvl="0"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 сравнительного анализа фактического состояния образовательной деятельности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за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годы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результатов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меры, направленные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образования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08504" cy="95334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altLang="ru-RU" sz="2800" b="1" dirty="0">
                <a:solidFill>
                  <a:schemeClr val="tx2"/>
                </a:solidFill>
                <a:latin typeface="Cambria" pitchFamily="18" charset="0"/>
              </a:rPr>
              <a:t>Мероприятия  для достижения </a:t>
            </a:r>
            <a:endParaRPr lang="ru-RU" altLang="ru-RU" sz="2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altLang="ru-RU" sz="2800" b="1" dirty="0" smtClean="0">
                <a:solidFill>
                  <a:schemeClr val="tx2"/>
                </a:solidFill>
                <a:latin typeface="Cambria" pitchFamily="18" charset="0"/>
              </a:rPr>
              <a:t>целей </a:t>
            </a:r>
            <a:r>
              <a:rPr lang="ru-RU" altLang="ru-RU" sz="2800" b="1" dirty="0">
                <a:solidFill>
                  <a:schemeClr val="tx2"/>
                </a:solidFill>
                <a:latin typeface="Cambria" pitchFamily="18" charset="0"/>
              </a:rPr>
              <a:t>и задач проведения проверки</a:t>
            </a:r>
            <a:endParaRPr lang="ru-RU" sz="2400" b="1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4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034" y="980728"/>
            <a:ext cx="6977372" cy="4968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бъективность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оценивания учебных достижений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учащихся, объективность выданных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медалей «За особые успехи в учении» в 2020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году;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Безопасные условия обучения, защита жизни и здоровья обучающихся, в том числе соблюдение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трудового законодательства в части приема лиц на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работу;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Доступность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объектов и предоставляемых услуг для лиц с ОВЗ и инвалидов;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Ведение официальных сайтов в сети «Интернет», обновление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сайтов;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ФИС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ФРДО.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08504" cy="836712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ОСНОВНЫЕ НАПРАВЛЕНИЯ КОНТРОЛЯ (НАДЗОРА) В 2021 ГОДУ</a:t>
            </a:r>
            <a:endParaRPr lang="ru-RU" sz="1800" b="1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  <p:pic>
        <p:nvPicPr>
          <p:cNvPr id="4" name="Picture 2" descr="ÐÐ°ÑÑÐ¸Ð½ÐºÐ¸ Ð¿Ð¾ Ð·Ð°Ð¿ÑÐ¾ÑÑ ÐÐ ÐÐÐÐÐ¢ÐÐ¦ÐÐ Ð¡ Ð§ÐÐÐÐÐÐ§ÐÐÐÐ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125361" cy="17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2852936"/>
            <a:ext cx="7920880" cy="5232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eaLnBrk="1" hangingPunct="1">
              <a:spcBef>
                <a:spcPts val="300"/>
              </a:spcBef>
              <a:spcAft>
                <a:spcPts val="300"/>
              </a:spcAft>
              <a:defRPr kumimoji="1" sz="2800" cap="all" spc="-60">
                <a:solidFill>
                  <a:srgbClr val="00B0F0"/>
                </a:solidFill>
                <a:latin typeface="Georgia" panose="02040502050405020303" pitchFamily="18" charset="0"/>
                <a:ea typeface="Arial" charset="0"/>
              </a:defRPr>
            </a:lvl1pPr>
            <a:lvl2pPr eaLnBrk="0" hangingPunct="0">
              <a:defRPr kumimoji="1" sz="2000">
                <a:solidFill>
                  <a:srgbClr val="00B0F0"/>
                </a:solidFill>
                <a:latin typeface="Arial Black" pitchFamily="34" charset="0"/>
                <a:ea typeface="Arial" charset="0"/>
              </a:defRPr>
            </a:lvl2pPr>
            <a:lvl3pPr eaLnBrk="0" hangingPunct="0">
              <a:defRPr kumimoji="1" sz="2000">
                <a:solidFill>
                  <a:srgbClr val="00B0F0"/>
                </a:solidFill>
                <a:latin typeface="Arial Black" pitchFamily="34" charset="0"/>
                <a:ea typeface="Arial" charset="0"/>
              </a:defRPr>
            </a:lvl3pPr>
            <a:lvl4pPr eaLnBrk="0" hangingPunct="0">
              <a:defRPr kumimoji="1" sz="2000">
                <a:solidFill>
                  <a:srgbClr val="00B0F0"/>
                </a:solidFill>
                <a:latin typeface="Arial Black" pitchFamily="34" charset="0"/>
                <a:ea typeface="Arial" charset="0"/>
              </a:defRPr>
            </a:lvl4pPr>
            <a:lvl5pPr eaLnBrk="0" hangingPunct="0">
              <a:defRPr kumimoji="1" sz="2000">
                <a:solidFill>
                  <a:srgbClr val="00B0F0"/>
                </a:solidFill>
                <a:latin typeface="Arial Black" pitchFamily="34" charset="0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B0F0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B0F0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B0F0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B0F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ru-RU" sz="3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94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ОСНОВАНИЯ ВКЛЮЧЕНИЯ ПЛАНОВОЙ ПРОВЕРКИ </a:t>
            </a:r>
            <a:br>
              <a:rPr lang="ru-RU" sz="2400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</a:br>
            <a:r>
              <a:rPr lang="ru-RU" sz="2400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В ЕЖЕГОДНЫЙ ПЛАН</a:t>
            </a:r>
            <a:endParaRPr lang="ru-RU" sz="2400" cap="none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5F62-4A05-496C-AE40-B8D1795C66A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996952"/>
            <a:ext cx="6696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включения плановой проверки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ежегодный план проведения плановых проверок является истечение трех лет со дня: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государственной регистрации юридического лица, индивидуального предпринимателя;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окончания проведения последней плановой проверки юридического лица, индивидуального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ДОУ и СОШ не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1 раза в 2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dirty="0" smtClean="0"/>
              <a:t>(по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23 ноября 2009 г. № 944) 	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Применение риск-ориентированного подхода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72816"/>
            <a:ext cx="6408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8 ст. 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5591" t="29659" r="38438" b="37876"/>
          <a:stretch/>
        </p:blipFill>
        <p:spPr bwMode="auto">
          <a:xfrm>
            <a:off x="251520" y="1628800"/>
            <a:ext cx="1543050" cy="154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ÐÐ°ÑÑÐ¸Ð½ÐºÐ¸ Ð¿Ð¾ Ð·Ð°Ð¿ÑÐ¾ÑÑ ÐÐ ÐÐÐÐÐ¢ÐÐ¦ÐÐ Ð¡ Ð§ÐÐÐÐÐÐ§ÐÐÐÐ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0" y="4234007"/>
            <a:ext cx="10096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6878" y="52251"/>
            <a:ext cx="1192564" cy="131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1239823"/>
            <a:ext cx="63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контрольно-надзорной деятельности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результатов оценочных процедур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482151" y="1904638"/>
            <a:ext cx="1943447" cy="9879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ПЛАН КНД 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9848" y="3006832"/>
            <a:ext cx="2939622" cy="27916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включением ОО с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НЕОБЪЕКТИВНЫМИ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НИЗКИМИ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результатами  (ЕГЭ, ОГЭ, сочинение, ВПР)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9905" y="2282952"/>
            <a:ext cx="5832647" cy="3697187"/>
            <a:chOff x="143509" y="1387995"/>
            <a:chExt cx="5832647" cy="3697187"/>
          </a:xfrm>
        </p:grpSpPr>
        <p:sp>
          <p:nvSpPr>
            <p:cNvPr id="2" name="Выноска со стрелкой вправо 1"/>
            <p:cNvSpPr/>
            <p:nvPr/>
          </p:nvSpPr>
          <p:spPr>
            <a:xfrm>
              <a:off x="143509" y="1387995"/>
              <a:ext cx="5832647" cy="3697187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Выноска с четырьмя стрелками 6"/>
            <p:cNvSpPr/>
            <p:nvPr/>
          </p:nvSpPr>
          <p:spPr>
            <a:xfrm>
              <a:off x="1250757" y="2473521"/>
              <a:ext cx="2466021" cy="1531544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Анализ результатов</a:t>
              </a:r>
              <a:endParaRPr lang="ru-RU" sz="1600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664040" y="1438115"/>
              <a:ext cx="1639451" cy="9252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ЕГЭ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716778" y="2841940"/>
              <a:ext cx="1296144" cy="78929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сочинение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61765" y="2927347"/>
              <a:ext cx="1088992" cy="7868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ОГЭ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727684" y="4102415"/>
              <a:ext cx="1512168" cy="83875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ВПР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ОСНОВАНИЯ ВКЛЮЧЕНИЯ ПЛАНОВОЙ ПРОВЕРКИ </a:t>
            </a:r>
            <a:br>
              <a:rPr lang="ru-RU" sz="2400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</a:br>
            <a:r>
              <a:rPr lang="ru-RU" sz="2400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В ЕЖЕГОДНЫЙ ПЛАН</a:t>
            </a:r>
            <a:endParaRPr lang="ru-RU" sz="2400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247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196752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cap="none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План проверок 2021 года </a:t>
            </a:r>
            <a:r>
              <a:rPr lang="ru-RU" sz="3200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/>
            </a:r>
            <a:br>
              <a:rPr lang="ru-RU" sz="3200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</a:br>
            <a:r>
              <a:rPr lang="ru-RU" sz="28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на официальном сайте  </a:t>
            </a:r>
            <a:r>
              <a:rPr lang="en-US" sz="28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https://tuvobrnadzor.rtyva.ru/</a:t>
            </a:r>
            <a:endParaRPr lang="ru-RU" sz="2800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325985"/>
            <a:ext cx="7992888" cy="554461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909742" y="5607242"/>
            <a:ext cx="1872208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6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1578775"/>
              </p:ext>
            </p:extLst>
          </p:nvPr>
        </p:nvGraphicFramePr>
        <p:xfrm>
          <a:off x="467544" y="1444452"/>
          <a:ext cx="7920880" cy="165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ПЛАНОВЫЕ ПРОВЕРКИ В </a:t>
            </a:r>
            <a:r>
              <a:rPr lang="ru-RU" sz="3200" b="1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2021 </a:t>
            </a:r>
            <a:r>
              <a:rPr lang="ru-RU" sz="2400" b="1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ГОДУ</a:t>
            </a:r>
            <a:endParaRPr lang="ru-RU" sz="2400" b="1" cap="none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5F62-4A05-496C-AE40-B8D1795C66A7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391665"/>
              </p:ext>
            </p:extLst>
          </p:nvPr>
        </p:nvGraphicFramePr>
        <p:xfrm>
          <a:off x="251520" y="2852936"/>
          <a:ext cx="8676964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65251" y="1348723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ДОУ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9317" y="1355399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СОШ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46190" y="137735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137735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СПО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1348723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иные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1348723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всего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7118" y="98671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ПО ТИПАМ ОО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5421" y="2971691"/>
            <a:ext cx="2135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 КОЖУУНАМ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052736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cap="none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Что проверяем в 2021 году?</a:t>
            </a:r>
            <a:r>
              <a:rPr lang="ru-RU" sz="3200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/>
            </a:r>
            <a:br>
              <a:rPr lang="ru-RU" sz="3200" cap="none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</a:b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Перечень НПА, содержащих обязательные требования</a:t>
            </a:r>
            <a:endParaRPr lang="ru-RU" sz="2200" b="1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325985"/>
            <a:ext cx="7992888" cy="554461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6804248" y="3789040"/>
            <a:ext cx="1800200" cy="309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 descr="https://im0-tub-ru.yandex.net/i?id=72f01c7247a0728dca5bcea99c6077ab&amp;ref=rim&amp;n=33&amp;w=150&amp;h=1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9291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3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1879" y="1196752"/>
            <a:ext cx="7920879" cy="547219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020272" y="4077072"/>
            <a:ext cx="174228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08504" cy="1052736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3200" b="1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Что проверяем в 2021 году?</a:t>
            </a:r>
            <a:r>
              <a:rPr lang="ru-RU" sz="320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/>
            </a:r>
            <a:br>
              <a:rPr lang="ru-RU" sz="320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</a:br>
            <a:r>
              <a:rPr lang="ru-RU" sz="2200" b="1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Перечень НПА, содержащих обязательные требования</a:t>
            </a:r>
            <a:endParaRPr lang="ru-RU" sz="2200" b="1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  <p:pic>
        <p:nvPicPr>
          <p:cNvPr id="8" name="Рисунок 7" descr="https://im0-tub-ru.yandex.net/i?id=72f01c7247a0728dca5bcea99c6077ab&amp;ref=rim&amp;n=33&amp;w=150&amp;h=1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454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9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519" y="24036"/>
            <a:ext cx="9108504" cy="1052736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Что проверяем в 2021 году?</a:t>
            </a:r>
            <a:r>
              <a:rPr lang="ru-RU" sz="3200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</a:br>
            <a:r>
              <a:rPr lang="ru-RU" sz="2100" b="1" dirty="0">
                <a:solidFill>
                  <a:schemeClr val="accent1"/>
                </a:solidFill>
              </a:rPr>
              <a:t>Перечень документов и (или) информации, необходимых для достижения </a:t>
            </a:r>
            <a:endParaRPr lang="ru-RU" sz="2100" b="1" dirty="0" smtClean="0">
              <a:solidFill>
                <a:schemeClr val="accent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chemeClr val="accent1"/>
                </a:solidFill>
              </a:rPr>
              <a:t>целей </a:t>
            </a:r>
            <a:r>
              <a:rPr lang="ru-RU" sz="2100" b="1" dirty="0">
                <a:solidFill>
                  <a:schemeClr val="accent1"/>
                </a:solidFill>
              </a:rPr>
              <a:t>и задач </a:t>
            </a:r>
            <a:r>
              <a:rPr lang="ru-RU" sz="2100" b="1" dirty="0" smtClean="0">
                <a:solidFill>
                  <a:schemeClr val="accent1"/>
                </a:solidFill>
              </a:rPr>
              <a:t>проведения </a:t>
            </a:r>
            <a:r>
              <a:rPr lang="ru-RU" sz="2100" b="1" dirty="0">
                <a:solidFill>
                  <a:schemeClr val="accent1"/>
                </a:solidFill>
              </a:rPr>
              <a:t>проверки (Проверочные листы):</a:t>
            </a:r>
            <a:endParaRPr lang="ru-RU" sz="2100" b="1" dirty="0">
              <a:solidFill>
                <a:schemeClr val="accent1"/>
              </a:solidFill>
              <a:latin typeface="Georgia" panose="02040502050405020303" pitchFamily="18" charset="0"/>
              <a:ea typeface="+mn-ea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75332" y="1268760"/>
            <a:ext cx="8357840" cy="547219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660232" y="4403204"/>
            <a:ext cx="2448272" cy="1186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 descr="https://im0-tub-ru.yandex.net/i?id=72f01c7247a0728dca5bcea99c6077ab&amp;ref=rim&amp;n=33&amp;w=150&amp;h=1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454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7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 rot="5400000">
            <a:off x="3173335" y="1835202"/>
            <a:ext cx="150241" cy="164033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31"/>
          <p:cNvSpPr>
            <a:spLocks noChangeArrowheads="1"/>
          </p:cNvSpPr>
          <p:nvPr/>
        </p:nvSpPr>
        <p:spPr bwMode="auto">
          <a:xfrm>
            <a:off x="3113777" y="1034057"/>
            <a:ext cx="2146479" cy="85878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Федеральный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государственный контроль качества образования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37"/>
          <p:cNvSpPr>
            <a:spLocks noChangeArrowheads="1"/>
          </p:cNvSpPr>
          <p:nvPr/>
        </p:nvSpPr>
        <p:spPr bwMode="auto">
          <a:xfrm>
            <a:off x="6553199" y="1993163"/>
            <a:ext cx="1932039" cy="1006257"/>
          </a:xfrm>
          <a:prstGeom prst="rect">
            <a:avLst/>
          </a:prstGeom>
          <a:solidFill>
            <a:srgbClr val="FDE9D9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Качество подготовки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36"/>
          <p:cNvSpPr>
            <a:spLocks noChangeArrowheads="1"/>
          </p:cNvSpPr>
          <p:nvPr/>
        </p:nvSpPr>
        <p:spPr bwMode="auto">
          <a:xfrm>
            <a:off x="507494" y="1945015"/>
            <a:ext cx="1894505" cy="909545"/>
          </a:xfrm>
          <a:prstGeom prst="rect">
            <a:avLst/>
          </a:prstGeom>
          <a:solidFill>
            <a:srgbClr val="FDE9D9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подготовки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46"/>
          <p:cNvSpPr>
            <a:spLocks noChangeArrowheads="1"/>
          </p:cNvSpPr>
          <p:nvPr/>
        </p:nvSpPr>
        <p:spPr bwMode="auto">
          <a:xfrm>
            <a:off x="4068624" y="2399787"/>
            <a:ext cx="1982339" cy="1007359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Воспитание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507493" y="2992100"/>
            <a:ext cx="1894505" cy="96297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образовательной программы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45"/>
          <p:cNvSpPr>
            <a:spLocks noChangeArrowheads="1"/>
          </p:cNvSpPr>
          <p:nvPr/>
        </p:nvSpPr>
        <p:spPr bwMode="auto">
          <a:xfrm>
            <a:off x="507493" y="4118843"/>
            <a:ext cx="1894504" cy="97339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образовательной программы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41"/>
          <p:cNvSpPr>
            <a:spLocks noChangeArrowheads="1"/>
          </p:cNvSpPr>
          <p:nvPr/>
        </p:nvSpPr>
        <p:spPr bwMode="auto">
          <a:xfrm>
            <a:off x="6553201" y="3139122"/>
            <a:ext cx="1932037" cy="82496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Полнота реализации образовательной программы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44"/>
          <p:cNvSpPr>
            <a:spLocks noChangeArrowheads="1"/>
          </p:cNvSpPr>
          <p:nvPr/>
        </p:nvSpPr>
        <p:spPr bwMode="auto">
          <a:xfrm>
            <a:off x="6553201" y="4118844"/>
            <a:ext cx="1932037" cy="97339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Уровень достижения образовательных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результатов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47"/>
          <p:cNvSpPr>
            <a:spLocks noChangeArrowheads="1"/>
          </p:cNvSpPr>
          <p:nvPr/>
        </p:nvSpPr>
        <p:spPr bwMode="auto">
          <a:xfrm>
            <a:off x="6553201" y="5279052"/>
            <a:ext cx="1932039" cy="81694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Объективность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303195" y="1898552"/>
            <a:ext cx="285579" cy="206384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 rot="10800000">
            <a:off x="982026" y="1463449"/>
            <a:ext cx="2131750" cy="476885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 rot="10800000" flipH="1">
            <a:off x="5260256" y="1463450"/>
            <a:ext cx="2585886" cy="50768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819157" y="1894431"/>
            <a:ext cx="275841" cy="48050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47"/>
          <p:cNvSpPr>
            <a:spLocks noChangeArrowheads="1"/>
          </p:cNvSpPr>
          <p:nvPr/>
        </p:nvSpPr>
        <p:spPr bwMode="auto">
          <a:xfrm>
            <a:off x="2966025" y="3964089"/>
            <a:ext cx="2275607" cy="942208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управления качеством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2453" y="3120687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2453" y="4343930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2931" y="4173583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0107" y="3289995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90734" y="2730490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26482" y="4343931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40107" y="5425915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6232148" y="2409437"/>
            <a:ext cx="162920" cy="4791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0" y="0"/>
            <a:ext cx="9108504" cy="95334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Что проверяем в 2021 году?</a:t>
            </a:r>
            <a:endParaRPr lang="ru-RU" sz="2200" b="1" dirty="0">
              <a:solidFill>
                <a:srgbClr val="00B0F0"/>
              </a:solidFill>
              <a:latin typeface="Georgia" panose="02040502050405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22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оллегия МОН">
  <a:themeElements>
    <a:clrScheme name="презентация Коллегия МО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Коллегия М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Коллегия М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Коллегия МОН</Template>
  <TotalTime>20768</TotalTime>
  <Words>533</Words>
  <Application>Microsoft Office PowerPoint</Application>
  <PresentationFormat>Экран (4:3)</PresentationFormat>
  <Paragraphs>98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презентация Коллегия МОН</vt:lpstr>
      <vt:lpstr>1_Оформление по умолчанию</vt:lpstr>
      <vt:lpstr>2_Оформление по умолчанию</vt:lpstr>
      <vt:lpstr>Тема Office</vt:lpstr>
      <vt:lpstr>Контрольно-надзорная деятельность в 2021 году</vt:lpstr>
      <vt:lpstr>ОСНОВАНИЯ ВКЛЮЧЕНИЯ ПЛАНОВОЙ ПРОВЕРКИ  В ЕЖЕГОДНЫЙ ПЛАН</vt:lpstr>
      <vt:lpstr>Презентация PowerPoint</vt:lpstr>
      <vt:lpstr>План проверок 2021 года  на официальном сайте  https://tuvobrnadzor.rtyva.ru/</vt:lpstr>
      <vt:lpstr>ПЛАНОВЫЕ ПРОВЕРКИ В 2021 ГОДУ</vt:lpstr>
      <vt:lpstr>Что проверяем в 2021 году? Перечень НПА, содержащих обязательные требования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Ход реализации проекта  по модернизации региональных систем дошкольного образования</dc:title>
  <dc:creator>Alex</dc:creator>
  <cp:lastModifiedBy>user</cp:lastModifiedBy>
  <cp:revision>1562</cp:revision>
  <cp:lastPrinted>2021-01-20T02:51:44Z</cp:lastPrinted>
  <dcterms:created xsi:type="dcterms:W3CDTF">2012-03-09T08:33:32Z</dcterms:created>
  <dcterms:modified xsi:type="dcterms:W3CDTF">2021-01-20T02:53:47Z</dcterms:modified>
</cp:coreProperties>
</file>