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7" r:id="rId2"/>
    <p:sldId id="275" r:id="rId3"/>
    <p:sldId id="283" r:id="rId4"/>
    <p:sldId id="256" r:id="rId5"/>
    <p:sldId id="296" r:id="rId6"/>
    <p:sldId id="288" r:id="rId7"/>
    <p:sldId id="284" r:id="rId8"/>
    <p:sldId id="286" r:id="rId9"/>
    <p:sldId id="302" r:id="rId10"/>
    <p:sldId id="292" r:id="rId11"/>
    <p:sldId id="297" r:id="rId12"/>
    <p:sldId id="295" r:id="rId1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9852A7-F074-43EE-8EB6-7AE5E1A10F07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D0C8FFA-FF68-4532-9BC0-AEDFA367A4C8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Федеральный закон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29.12.2012 № 273-ФЗ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«Об образовании в Российской Федерации»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EB22A09A-8079-42DE-8E32-74980B6D020A}" type="parTrans" cxnId="{3FF4DB3A-3B54-4C4B-9712-309263FB6A90}">
      <dgm:prSet/>
      <dgm:spPr/>
      <dgm:t>
        <a:bodyPr/>
        <a:lstStyle/>
        <a:p>
          <a:endParaRPr lang="ru-RU" sz="1100" b="0"/>
        </a:p>
      </dgm:t>
    </dgm:pt>
    <dgm:pt modelId="{E30E6CEE-441A-4330-9F48-70C3D4AB1C4D}" type="sibTrans" cxnId="{3FF4DB3A-3B54-4C4B-9712-309263FB6A90}">
      <dgm:prSet/>
      <dgm:spPr/>
      <dgm:t>
        <a:bodyPr/>
        <a:lstStyle/>
        <a:p>
          <a:endParaRPr lang="ru-RU" sz="1100" b="0"/>
        </a:p>
      </dgm:t>
    </dgm:pt>
    <dgm:pt modelId="{D178633E-FE2F-476E-B8A3-61E5E8F5124B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18.11.2013 №1039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« О государственной аккредитации образовательной деятельности» (вместе с «Положением о государственной аккредитации образовательной деятельности»)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9C01E003-71F8-4AD7-B3B5-EFABEDA22AFA}" type="parTrans" cxnId="{964FEE3D-3E60-4383-8A1A-200B2B696232}">
      <dgm:prSet/>
      <dgm:spPr/>
      <dgm:t>
        <a:bodyPr/>
        <a:lstStyle/>
        <a:p>
          <a:endParaRPr lang="ru-RU" sz="1100" b="0"/>
        </a:p>
      </dgm:t>
    </dgm:pt>
    <dgm:pt modelId="{94A9C626-2728-4580-9662-1231B8DD7733}" type="sibTrans" cxnId="{964FEE3D-3E60-4383-8A1A-200B2B696232}">
      <dgm:prSet/>
      <dgm:spPr/>
      <dgm:t>
        <a:bodyPr/>
        <a:lstStyle/>
        <a:p>
          <a:endParaRPr lang="ru-RU" sz="1100" b="0"/>
        </a:p>
      </dgm:t>
    </dgm:pt>
    <dgm:pt modelId="{A0D17039-9486-465E-A932-F5289FE622C9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24.04.2013 №370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«Об утверждении Правил оплаты услуг экспертов и экспертных организаций и возмещения расходов, понесенных ими в связи с проведением аккредитационной экспертизы»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FD88E174-C331-4496-B59F-3983BCDB8B3F}" type="parTrans" cxnId="{7E23836F-49A7-4019-910C-91C2E502AF00}">
      <dgm:prSet/>
      <dgm:spPr/>
      <dgm:t>
        <a:bodyPr/>
        <a:lstStyle/>
        <a:p>
          <a:endParaRPr lang="ru-RU" sz="1100" b="0"/>
        </a:p>
      </dgm:t>
    </dgm:pt>
    <dgm:pt modelId="{BE2691E8-ECA7-4E20-9083-F1187564E90C}" type="sibTrans" cxnId="{7E23836F-49A7-4019-910C-91C2E502AF00}">
      <dgm:prSet/>
      <dgm:spPr/>
      <dgm:t>
        <a:bodyPr/>
        <a:lstStyle/>
        <a:p>
          <a:endParaRPr lang="ru-RU" sz="1100" b="0"/>
        </a:p>
      </dgm:t>
    </dgm:pt>
    <dgm:pt modelId="{9744D7DA-387B-41E2-915C-B00DC8C29D70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27.01.2014 № 45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«Об утверждении форм свидетельств о государственной аккредитации, временного свидетельства о государственной аккредитации и приложений к ним, а также технических требований к указанным документам»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4BE29E24-CCBA-42A1-9C40-83152BFD6C53}" type="parTrans" cxnId="{9E5BD736-D80E-4553-88A9-E7A42B83ABC5}">
      <dgm:prSet/>
      <dgm:spPr/>
      <dgm:t>
        <a:bodyPr/>
        <a:lstStyle/>
        <a:p>
          <a:endParaRPr lang="ru-RU" sz="1100" b="0"/>
        </a:p>
      </dgm:t>
    </dgm:pt>
    <dgm:pt modelId="{941226D2-4F0D-464D-98BF-7ED4BA5EA8BF}" type="sibTrans" cxnId="{9E5BD736-D80E-4553-88A9-E7A42B83ABC5}">
      <dgm:prSet/>
      <dgm:spPr/>
      <dgm:t>
        <a:bodyPr/>
        <a:lstStyle/>
        <a:p>
          <a:endParaRPr lang="ru-RU" sz="1100" b="0"/>
        </a:p>
      </dgm:t>
    </dgm:pt>
    <dgm:pt modelId="{D1BED305-3A62-4118-A0B1-7FF6626BB049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20.05.2014 № 556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«Об утверждении квалификационных требований к экспертам, требований к экспертным организациям, порядка их аккредитации, в том числе порядка ведения реестра экспертов и экспертных организаций, порядка отбора экспертов и экспертных организаций для проведения аккредитационной экспертизы»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029D7D1A-5798-4983-8A53-C6CF8C423AB4}" type="parTrans" cxnId="{FE4AD6E6-F3E9-4A72-913F-89F782058AA1}">
      <dgm:prSet/>
      <dgm:spPr/>
      <dgm:t>
        <a:bodyPr/>
        <a:lstStyle/>
        <a:p>
          <a:endParaRPr lang="ru-RU" sz="1100" b="0"/>
        </a:p>
      </dgm:t>
    </dgm:pt>
    <dgm:pt modelId="{704483E8-6751-4249-9766-0A35402E6699}" type="sibTrans" cxnId="{FE4AD6E6-F3E9-4A72-913F-89F782058AA1}">
      <dgm:prSet/>
      <dgm:spPr/>
      <dgm:t>
        <a:bodyPr/>
        <a:lstStyle/>
        <a:p>
          <a:endParaRPr lang="ru-RU" sz="1100" b="0"/>
        </a:p>
      </dgm:t>
    </dgm:pt>
    <dgm:pt modelId="{156AE965-945F-44A6-9743-7BC971C3CCC2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РФ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 9 ноября 2016 г. № 1386 «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Об утверждении порядка работы экспертов и (или) представителей экспертных организаций, включенных в состав экспертной группы, при проведении </a:t>
          </a:r>
          <a:r>
            <a:rPr lang="ru-RU" sz="1400" b="0" dirty="0" err="1" smtClean="0">
              <a:latin typeface="Times New Roman" pitchFamily="18" charset="0"/>
              <a:cs typeface="Times New Roman" pitchFamily="18" charset="0"/>
            </a:rPr>
            <a:t>аккредитационной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экспертизы»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5C75DA29-0893-4790-BA18-9D506C5D90DF}" type="parTrans" cxnId="{769A873C-5CB7-41DE-8ECD-AD84BA382335}">
      <dgm:prSet/>
      <dgm:spPr/>
      <dgm:t>
        <a:bodyPr/>
        <a:lstStyle/>
        <a:p>
          <a:endParaRPr lang="ru-RU" sz="1100" b="0"/>
        </a:p>
      </dgm:t>
    </dgm:pt>
    <dgm:pt modelId="{7C4BA38D-E8F0-496E-9D1D-2AA44410D2D3}" type="sibTrans" cxnId="{769A873C-5CB7-41DE-8ECD-AD84BA382335}">
      <dgm:prSet/>
      <dgm:spPr/>
      <dgm:t>
        <a:bodyPr/>
        <a:lstStyle/>
        <a:p>
          <a:endParaRPr lang="ru-RU" sz="1100" b="0"/>
        </a:p>
      </dgm:t>
    </dgm:pt>
    <dgm:pt modelId="{FF742327-DF73-451E-A5C6-DBE473A04BEF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Приказ Федеральной службы по надзору в сфере образования и науки от 17.03.2020 № 310 "Об утверждении Административного регламента предоставления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государственной услуги по государственной аккредитации образовательной деятельности"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97AEDEB1-F5FB-4A17-89CB-0112EFD9A425}" type="parTrans" cxnId="{C0280252-09CD-47A6-AD3B-DE3343ECCCE5}">
      <dgm:prSet/>
      <dgm:spPr/>
      <dgm:t>
        <a:bodyPr/>
        <a:lstStyle/>
        <a:p>
          <a:endParaRPr lang="ru-RU" b="0"/>
        </a:p>
      </dgm:t>
    </dgm:pt>
    <dgm:pt modelId="{BC984E4D-C199-4C03-A032-0F728833C6D1}" type="sibTrans" cxnId="{C0280252-09CD-47A6-AD3B-DE3343ECCCE5}">
      <dgm:prSet/>
      <dgm:spPr/>
      <dgm:t>
        <a:bodyPr/>
        <a:lstStyle/>
        <a:p>
          <a:endParaRPr lang="ru-RU" b="0"/>
        </a:p>
      </dgm:t>
    </dgm:pt>
    <dgm:pt modelId="{BA907B2D-75E5-42B8-832D-39F98F9A52CD}" type="pres">
      <dgm:prSet presAssocID="{D29852A7-F074-43EE-8EB6-7AE5E1A10F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9069C3-C463-4BCD-BE0D-99C15F51B1A5}" type="pres">
      <dgm:prSet presAssocID="{3D0C8FFA-FF68-4532-9BC0-AEDFA367A4C8}" presName="linNode" presStyleCnt="0"/>
      <dgm:spPr/>
      <dgm:t>
        <a:bodyPr/>
        <a:lstStyle/>
        <a:p>
          <a:endParaRPr lang="ru-RU"/>
        </a:p>
      </dgm:t>
    </dgm:pt>
    <dgm:pt modelId="{F4033B14-E5DD-4000-8AA2-72F8E434E270}" type="pres">
      <dgm:prSet presAssocID="{3D0C8FFA-FF68-4532-9BC0-AEDFA367A4C8}" presName="parentText" presStyleLbl="node1" presStyleIdx="0" presStyleCnt="7" custScaleX="259259" custScaleY="362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10612-11BC-4456-B9BB-F777FE5BEEC0}" type="pres">
      <dgm:prSet presAssocID="{E30E6CEE-441A-4330-9F48-70C3D4AB1C4D}" presName="sp" presStyleCnt="0"/>
      <dgm:spPr/>
      <dgm:t>
        <a:bodyPr/>
        <a:lstStyle/>
        <a:p>
          <a:endParaRPr lang="ru-RU"/>
        </a:p>
      </dgm:t>
    </dgm:pt>
    <dgm:pt modelId="{C25583BB-DFBD-4265-9022-A81B2EEA1010}" type="pres">
      <dgm:prSet presAssocID="{D178633E-FE2F-476E-B8A3-61E5E8F5124B}" presName="linNode" presStyleCnt="0"/>
      <dgm:spPr/>
      <dgm:t>
        <a:bodyPr/>
        <a:lstStyle/>
        <a:p>
          <a:endParaRPr lang="ru-RU"/>
        </a:p>
      </dgm:t>
    </dgm:pt>
    <dgm:pt modelId="{48044910-ED7A-4A2D-BC33-74EC221D53D1}" type="pres">
      <dgm:prSet presAssocID="{D178633E-FE2F-476E-B8A3-61E5E8F5124B}" presName="parentText" presStyleLbl="node1" presStyleIdx="1" presStyleCnt="7" custScaleX="259259" custScaleY="545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12EE61-6332-4E4C-9CA4-47AE7BEA21F8}" type="pres">
      <dgm:prSet presAssocID="{94A9C626-2728-4580-9662-1231B8DD7733}" presName="sp" presStyleCnt="0"/>
      <dgm:spPr/>
      <dgm:t>
        <a:bodyPr/>
        <a:lstStyle/>
        <a:p>
          <a:endParaRPr lang="ru-RU"/>
        </a:p>
      </dgm:t>
    </dgm:pt>
    <dgm:pt modelId="{23F09881-EB93-4289-8B91-A40CEB8BAB65}" type="pres">
      <dgm:prSet presAssocID="{FF742327-DF73-451E-A5C6-DBE473A04BEF}" presName="linNode" presStyleCnt="0"/>
      <dgm:spPr/>
      <dgm:t>
        <a:bodyPr/>
        <a:lstStyle/>
        <a:p>
          <a:endParaRPr lang="ru-RU"/>
        </a:p>
      </dgm:t>
    </dgm:pt>
    <dgm:pt modelId="{7C5B67D1-FF18-4769-A02F-4AAD1B9874A1}" type="pres">
      <dgm:prSet presAssocID="{FF742327-DF73-451E-A5C6-DBE473A04BEF}" presName="parentText" presStyleLbl="node1" presStyleIdx="2" presStyleCnt="7" custScaleX="259259" custScaleY="739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90E8B-EED0-46E5-8CF0-C5F7282575B9}" type="pres">
      <dgm:prSet presAssocID="{BC984E4D-C199-4C03-A032-0F728833C6D1}" presName="sp" presStyleCnt="0"/>
      <dgm:spPr/>
      <dgm:t>
        <a:bodyPr/>
        <a:lstStyle/>
        <a:p>
          <a:endParaRPr lang="ru-RU"/>
        </a:p>
      </dgm:t>
    </dgm:pt>
    <dgm:pt modelId="{50BD2CE0-D20B-4B9B-90A0-3F2D25C485AA}" type="pres">
      <dgm:prSet presAssocID="{A0D17039-9486-465E-A932-F5289FE622C9}" presName="linNode" presStyleCnt="0"/>
      <dgm:spPr/>
      <dgm:t>
        <a:bodyPr/>
        <a:lstStyle/>
        <a:p>
          <a:endParaRPr lang="ru-RU"/>
        </a:p>
      </dgm:t>
    </dgm:pt>
    <dgm:pt modelId="{6C7409B4-209C-4069-955E-CB44B4898ACD}" type="pres">
      <dgm:prSet presAssocID="{A0D17039-9486-465E-A932-F5289FE622C9}" presName="parentText" presStyleLbl="node1" presStyleIdx="3" presStyleCnt="7" custScaleX="259259" custScaleY="491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92C47-8A24-4819-9476-829D69A5381A}" type="pres">
      <dgm:prSet presAssocID="{BE2691E8-ECA7-4E20-9083-F1187564E90C}" presName="sp" presStyleCnt="0"/>
      <dgm:spPr/>
      <dgm:t>
        <a:bodyPr/>
        <a:lstStyle/>
        <a:p>
          <a:endParaRPr lang="ru-RU"/>
        </a:p>
      </dgm:t>
    </dgm:pt>
    <dgm:pt modelId="{7F2760BA-D596-47B8-BAE0-C578522993FA}" type="pres">
      <dgm:prSet presAssocID="{9744D7DA-387B-41E2-915C-B00DC8C29D70}" presName="linNode" presStyleCnt="0"/>
      <dgm:spPr/>
      <dgm:t>
        <a:bodyPr/>
        <a:lstStyle/>
        <a:p>
          <a:endParaRPr lang="ru-RU"/>
        </a:p>
      </dgm:t>
    </dgm:pt>
    <dgm:pt modelId="{1FD69135-791D-42BC-9615-190C3812372A}" type="pres">
      <dgm:prSet presAssocID="{9744D7DA-387B-41E2-915C-B00DC8C29D70}" presName="parentText" presStyleLbl="node1" presStyleIdx="4" presStyleCnt="7" custScaleX="259259" custScaleY="704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B0C45-4942-4BC7-B623-4C15192597D8}" type="pres">
      <dgm:prSet presAssocID="{941226D2-4F0D-464D-98BF-7ED4BA5EA8BF}" presName="sp" presStyleCnt="0"/>
      <dgm:spPr/>
      <dgm:t>
        <a:bodyPr/>
        <a:lstStyle/>
        <a:p>
          <a:endParaRPr lang="ru-RU"/>
        </a:p>
      </dgm:t>
    </dgm:pt>
    <dgm:pt modelId="{192FF115-A89C-4C7E-822F-6CCD303026DF}" type="pres">
      <dgm:prSet presAssocID="{D1BED305-3A62-4118-A0B1-7FF6626BB049}" presName="linNode" presStyleCnt="0"/>
      <dgm:spPr/>
      <dgm:t>
        <a:bodyPr/>
        <a:lstStyle/>
        <a:p>
          <a:endParaRPr lang="ru-RU"/>
        </a:p>
      </dgm:t>
    </dgm:pt>
    <dgm:pt modelId="{AA5FD429-DE48-4662-A7BF-C55E3FA1B4B0}" type="pres">
      <dgm:prSet presAssocID="{D1BED305-3A62-4118-A0B1-7FF6626BB049}" presName="parentText" presStyleLbl="node1" presStyleIdx="5" presStyleCnt="7" custScaleX="259259" custScaleY="785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E8232E-AB4D-46E5-A9C6-F9F6EE15F561}" type="pres">
      <dgm:prSet presAssocID="{704483E8-6751-4249-9766-0A35402E6699}" presName="sp" presStyleCnt="0"/>
      <dgm:spPr/>
      <dgm:t>
        <a:bodyPr/>
        <a:lstStyle/>
        <a:p>
          <a:endParaRPr lang="ru-RU"/>
        </a:p>
      </dgm:t>
    </dgm:pt>
    <dgm:pt modelId="{67953782-4293-40CF-8C79-E8C4B330AC9A}" type="pres">
      <dgm:prSet presAssocID="{156AE965-945F-44A6-9743-7BC971C3CCC2}" presName="linNode" presStyleCnt="0"/>
      <dgm:spPr/>
      <dgm:t>
        <a:bodyPr/>
        <a:lstStyle/>
        <a:p>
          <a:endParaRPr lang="ru-RU"/>
        </a:p>
      </dgm:t>
    </dgm:pt>
    <dgm:pt modelId="{156B21D3-EF99-4169-AFAE-E60D6FF176F5}" type="pres">
      <dgm:prSet presAssocID="{156AE965-945F-44A6-9743-7BC971C3CCC2}" presName="parentText" presStyleLbl="node1" presStyleIdx="6" presStyleCnt="7" custScaleX="259259" custScaleY="601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4AD6E6-F3E9-4A72-913F-89F782058AA1}" srcId="{D29852A7-F074-43EE-8EB6-7AE5E1A10F07}" destId="{D1BED305-3A62-4118-A0B1-7FF6626BB049}" srcOrd="5" destOrd="0" parTransId="{029D7D1A-5798-4983-8A53-C6CF8C423AB4}" sibTransId="{704483E8-6751-4249-9766-0A35402E6699}"/>
    <dgm:cxn modelId="{CEDFBA65-90D0-4A37-AE30-AFBD036BE9E6}" type="presOf" srcId="{D1BED305-3A62-4118-A0B1-7FF6626BB049}" destId="{AA5FD429-DE48-4662-A7BF-C55E3FA1B4B0}" srcOrd="0" destOrd="0" presId="urn:microsoft.com/office/officeart/2005/8/layout/vList5"/>
    <dgm:cxn modelId="{3FF4DB3A-3B54-4C4B-9712-309263FB6A90}" srcId="{D29852A7-F074-43EE-8EB6-7AE5E1A10F07}" destId="{3D0C8FFA-FF68-4532-9BC0-AEDFA367A4C8}" srcOrd="0" destOrd="0" parTransId="{EB22A09A-8079-42DE-8E32-74980B6D020A}" sibTransId="{E30E6CEE-441A-4330-9F48-70C3D4AB1C4D}"/>
    <dgm:cxn modelId="{5E94F435-8141-4AF9-A1FB-857DC48A4914}" type="presOf" srcId="{D29852A7-F074-43EE-8EB6-7AE5E1A10F07}" destId="{BA907B2D-75E5-42B8-832D-39F98F9A52CD}" srcOrd="0" destOrd="0" presId="urn:microsoft.com/office/officeart/2005/8/layout/vList5"/>
    <dgm:cxn modelId="{7E23836F-49A7-4019-910C-91C2E502AF00}" srcId="{D29852A7-F074-43EE-8EB6-7AE5E1A10F07}" destId="{A0D17039-9486-465E-A932-F5289FE622C9}" srcOrd="3" destOrd="0" parTransId="{FD88E174-C331-4496-B59F-3983BCDB8B3F}" sibTransId="{BE2691E8-ECA7-4E20-9083-F1187564E90C}"/>
    <dgm:cxn modelId="{9E5BD736-D80E-4553-88A9-E7A42B83ABC5}" srcId="{D29852A7-F074-43EE-8EB6-7AE5E1A10F07}" destId="{9744D7DA-387B-41E2-915C-B00DC8C29D70}" srcOrd="4" destOrd="0" parTransId="{4BE29E24-CCBA-42A1-9C40-83152BFD6C53}" sibTransId="{941226D2-4F0D-464D-98BF-7ED4BA5EA8BF}"/>
    <dgm:cxn modelId="{769A873C-5CB7-41DE-8ECD-AD84BA382335}" srcId="{D29852A7-F074-43EE-8EB6-7AE5E1A10F07}" destId="{156AE965-945F-44A6-9743-7BC971C3CCC2}" srcOrd="6" destOrd="0" parTransId="{5C75DA29-0893-4790-BA18-9D506C5D90DF}" sibTransId="{7C4BA38D-E8F0-496E-9D1D-2AA44410D2D3}"/>
    <dgm:cxn modelId="{26B08237-B364-407B-A7D4-8F2735597BF8}" type="presOf" srcId="{A0D17039-9486-465E-A932-F5289FE622C9}" destId="{6C7409B4-209C-4069-955E-CB44B4898ACD}" srcOrd="0" destOrd="0" presId="urn:microsoft.com/office/officeart/2005/8/layout/vList5"/>
    <dgm:cxn modelId="{DE6F3AE0-E662-40D2-99B8-ADE321297372}" type="presOf" srcId="{156AE965-945F-44A6-9743-7BC971C3CCC2}" destId="{156B21D3-EF99-4169-AFAE-E60D6FF176F5}" srcOrd="0" destOrd="0" presId="urn:microsoft.com/office/officeart/2005/8/layout/vList5"/>
    <dgm:cxn modelId="{D51E35A9-F202-4CB9-9FE3-AC80DC27C6F0}" type="presOf" srcId="{D178633E-FE2F-476E-B8A3-61E5E8F5124B}" destId="{48044910-ED7A-4A2D-BC33-74EC221D53D1}" srcOrd="0" destOrd="0" presId="urn:microsoft.com/office/officeart/2005/8/layout/vList5"/>
    <dgm:cxn modelId="{D32CF58A-2B1B-46DE-9774-EB531A816BDD}" type="presOf" srcId="{9744D7DA-387B-41E2-915C-B00DC8C29D70}" destId="{1FD69135-791D-42BC-9615-190C3812372A}" srcOrd="0" destOrd="0" presId="urn:microsoft.com/office/officeart/2005/8/layout/vList5"/>
    <dgm:cxn modelId="{964FEE3D-3E60-4383-8A1A-200B2B696232}" srcId="{D29852A7-F074-43EE-8EB6-7AE5E1A10F07}" destId="{D178633E-FE2F-476E-B8A3-61E5E8F5124B}" srcOrd="1" destOrd="0" parTransId="{9C01E003-71F8-4AD7-B3B5-EFABEDA22AFA}" sibTransId="{94A9C626-2728-4580-9662-1231B8DD7733}"/>
    <dgm:cxn modelId="{C0280252-09CD-47A6-AD3B-DE3343ECCCE5}" srcId="{D29852A7-F074-43EE-8EB6-7AE5E1A10F07}" destId="{FF742327-DF73-451E-A5C6-DBE473A04BEF}" srcOrd="2" destOrd="0" parTransId="{97AEDEB1-F5FB-4A17-89CB-0112EFD9A425}" sibTransId="{BC984E4D-C199-4C03-A032-0F728833C6D1}"/>
    <dgm:cxn modelId="{58FBB539-CE9E-4D98-A0C2-CBB30796E4CF}" type="presOf" srcId="{3D0C8FFA-FF68-4532-9BC0-AEDFA367A4C8}" destId="{F4033B14-E5DD-4000-8AA2-72F8E434E270}" srcOrd="0" destOrd="0" presId="urn:microsoft.com/office/officeart/2005/8/layout/vList5"/>
    <dgm:cxn modelId="{57D43C32-712E-4D07-9B2F-67F3DEFE26E8}" type="presOf" srcId="{FF742327-DF73-451E-A5C6-DBE473A04BEF}" destId="{7C5B67D1-FF18-4769-A02F-4AAD1B9874A1}" srcOrd="0" destOrd="0" presId="urn:microsoft.com/office/officeart/2005/8/layout/vList5"/>
    <dgm:cxn modelId="{B044D800-8BBB-4AD9-95BC-E4513924D2CA}" type="presParOf" srcId="{BA907B2D-75E5-42B8-832D-39F98F9A52CD}" destId="{E89069C3-C463-4BCD-BE0D-99C15F51B1A5}" srcOrd="0" destOrd="0" presId="urn:microsoft.com/office/officeart/2005/8/layout/vList5"/>
    <dgm:cxn modelId="{2E928EC9-67EC-455F-AE90-83A4FA6B4040}" type="presParOf" srcId="{E89069C3-C463-4BCD-BE0D-99C15F51B1A5}" destId="{F4033B14-E5DD-4000-8AA2-72F8E434E270}" srcOrd="0" destOrd="0" presId="urn:microsoft.com/office/officeart/2005/8/layout/vList5"/>
    <dgm:cxn modelId="{CC4D847C-9921-4F0C-9C49-B4E9DA1441A5}" type="presParOf" srcId="{BA907B2D-75E5-42B8-832D-39F98F9A52CD}" destId="{09F10612-11BC-4456-B9BB-F777FE5BEEC0}" srcOrd="1" destOrd="0" presId="urn:microsoft.com/office/officeart/2005/8/layout/vList5"/>
    <dgm:cxn modelId="{4B6A8E3C-0064-4ED8-9099-3C62579B1E95}" type="presParOf" srcId="{BA907B2D-75E5-42B8-832D-39F98F9A52CD}" destId="{C25583BB-DFBD-4265-9022-A81B2EEA1010}" srcOrd="2" destOrd="0" presId="urn:microsoft.com/office/officeart/2005/8/layout/vList5"/>
    <dgm:cxn modelId="{8A2E9593-9461-47FE-9AAB-F5BEBEBD8529}" type="presParOf" srcId="{C25583BB-DFBD-4265-9022-A81B2EEA1010}" destId="{48044910-ED7A-4A2D-BC33-74EC221D53D1}" srcOrd="0" destOrd="0" presId="urn:microsoft.com/office/officeart/2005/8/layout/vList5"/>
    <dgm:cxn modelId="{604355DA-00CF-4938-8823-ED8D6D90B2F5}" type="presParOf" srcId="{BA907B2D-75E5-42B8-832D-39F98F9A52CD}" destId="{D212EE61-6332-4E4C-9CA4-47AE7BEA21F8}" srcOrd="3" destOrd="0" presId="urn:microsoft.com/office/officeart/2005/8/layout/vList5"/>
    <dgm:cxn modelId="{140741EA-9B5A-4ED5-8CA8-EAFF93934D6C}" type="presParOf" srcId="{BA907B2D-75E5-42B8-832D-39F98F9A52CD}" destId="{23F09881-EB93-4289-8B91-A40CEB8BAB65}" srcOrd="4" destOrd="0" presId="urn:microsoft.com/office/officeart/2005/8/layout/vList5"/>
    <dgm:cxn modelId="{CFADFC29-17E3-4C4C-B535-4658D1B106C7}" type="presParOf" srcId="{23F09881-EB93-4289-8B91-A40CEB8BAB65}" destId="{7C5B67D1-FF18-4769-A02F-4AAD1B9874A1}" srcOrd="0" destOrd="0" presId="urn:microsoft.com/office/officeart/2005/8/layout/vList5"/>
    <dgm:cxn modelId="{5EAA401B-A413-45B0-9E1D-433A8931DF2B}" type="presParOf" srcId="{BA907B2D-75E5-42B8-832D-39F98F9A52CD}" destId="{EF290E8B-EED0-46E5-8CF0-C5F7282575B9}" srcOrd="5" destOrd="0" presId="urn:microsoft.com/office/officeart/2005/8/layout/vList5"/>
    <dgm:cxn modelId="{81C5E643-437C-40A8-97CC-6B559F63F0FB}" type="presParOf" srcId="{BA907B2D-75E5-42B8-832D-39F98F9A52CD}" destId="{50BD2CE0-D20B-4B9B-90A0-3F2D25C485AA}" srcOrd="6" destOrd="0" presId="urn:microsoft.com/office/officeart/2005/8/layout/vList5"/>
    <dgm:cxn modelId="{37D54617-B154-4CE7-BEFA-2EF0272BD763}" type="presParOf" srcId="{50BD2CE0-D20B-4B9B-90A0-3F2D25C485AA}" destId="{6C7409B4-209C-4069-955E-CB44B4898ACD}" srcOrd="0" destOrd="0" presId="urn:microsoft.com/office/officeart/2005/8/layout/vList5"/>
    <dgm:cxn modelId="{254440A0-3EEF-4A57-835E-203F3D3F7C91}" type="presParOf" srcId="{BA907B2D-75E5-42B8-832D-39F98F9A52CD}" destId="{E3192C47-8A24-4819-9476-829D69A5381A}" srcOrd="7" destOrd="0" presId="urn:microsoft.com/office/officeart/2005/8/layout/vList5"/>
    <dgm:cxn modelId="{5557AFB2-EF4F-44A0-B79C-B61B659F1B06}" type="presParOf" srcId="{BA907B2D-75E5-42B8-832D-39F98F9A52CD}" destId="{7F2760BA-D596-47B8-BAE0-C578522993FA}" srcOrd="8" destOrd="0" presId="urn:microsoft.com/office/officeart/2005/8/layout/vList5"/>
    <dgm:cxn modelId="{CD3CF6F5-FD97-43E1-B637-4A6E57FE4655}" type="presParOf" srcId="{7F2760BA-D596-47B8-BAE0-C578522993FA}" destId="{1FD69135-791D-42BC-9615-190C3812372A}" srcOrd="0" destOrd="0" presId="urn:microsoft.com/office/officeart/2005/8/layout/vList5"/>
    <dgm:cxn modelId="{A96CED22-789D-457E-B005-29956EC3063A}" type="presParOf" srcId="{BA907B2D-75E5-42B8-832D-39F98F9A52CD}" destId="{859B0C45-4942-4BC7-B623-4C15192597D8}" srcOrd="9" destOrd="0" presId="urn:microsoft.com/office/officeart/2005/8/layout/vList5"/>
    <dgm:cxn modelId="{80C7E81E-239E-4451-A66B-4D36A94C4D50}" type="presParOf" srcId="{BA907B2D-75E5-42B8-832D-39F98F9A52CD}" destId="{192FF115-A89C-4C7E-822F-6CCD303026DF}" srcOrd="10" destOrd="0" presId="urn:microsoft.com/office/officeart/2005/8/layout/vList5"/>
    <dgm:cxn modelId="{6FEAE301-B1C2-420C-95BE-147BBA31815B}" type="presParOf" srcId="{192FF115-A89C-4C7E-822F-6CCD303026DF}" destId="{AA5FD429-DE48-4662-A7BF-C55E3FA1B4B0}" srcOrd="0" destOrd="0" presId="urn:microsoft.com/office/officeart/2005/8/layout/vList5"/>
    <dgm:cxn modelId="{528359FE-6721-4F34-9411-DD0DF0380022}" type="presParOf" srcId="{BA907B2D-75E5-42B8-832D-39F98F9A52CD}" destId="{76E8232E-AB4D-46E5-A9C6-F9F6EE15F561}" srcOrd="11" destOrd="0" presId="urn:microsoft.com/office/officeart/2005/8/layout/vList5"/>
    <dgm:cxn modelId="{92895C11-F197-4656-A189-BBE841388587}" type="presParOf" srcId="{BA907B2D-75E5-42B8-832D-39F98F9A52CD}" destId="{67953782-4293-40CF-8C79-E8C4B330AC9A}" srcOrd="12" destOrd="0" presId="urn:microsoft.com/office/officeart/2005/8/layout/vList5"/>
    <dgm:cxn modelId="{6A3563A1-D443-4232-B28E-1D20099AE28A}" type="presParOf" srcId="{67953782-4293-40CF-8C79-E8C4B330AC9A}" destId="{156B21D3-EF99-4169-AFAE-E60D6FF176F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9852A7-F074-43EE-8EB6-7AE5E1A10F07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D0C8FFA-FF68-4532-9BC0-AEDFA367A4C8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Федеральный государственный образовательный стандарт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начального общего образования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06.10.2009 г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№373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EB22A09A-8079-42DE-8E32-74980B6D020A}" type="parTrans" cxnId="{3FF4DB3A-3B54-4C4B-9712-309263FB6A90}">
      <dgm:prSet/>
      <dgm:spPr/>
      <dgm:t>
        <a:bodyPr/>
        <a:lstStyle/>
        <a:p>
          <a:endParaRPr lang="ru-RU" sz="1100" b="0"/>
        </a:p>
      </dgm:t>
    </dgm:pt>
    <dgm:pt modelId="{E30E6CEE-441A-4330-9F48-70C3D4AB1C4D}" type="sibTrans" cxnId="{3FF4DB3A-3B54-4C4B-9712-309263FB6A90}">
      <dgm:prSet/>
      <dgm:spPr/>
      <dgm:t>
        <a:bodyPr/>
        <a:lstStyle/>
        <a:p>
          <a:endParaRPr lang="ru-RU" sz="1100" b="0"/>
        </a:p>
      </dgm:t>
    </dgm:pt>
    <dgm:pt modelId="{D178633E-FE2F-476E-B8A3-61E5E8F5124B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Федеральный государственный образовательный стандарт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основного общего образования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17.12.2010 г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№1897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9C01E003-71F8-4AD7-B3B5-EFABEDA22AFA}" type="parTrans" cxnId="{964FEE3D-3E60-4383-8A1A-200B2B696232}">
      <dgm:prSet/>
      <dgm:spPr/>
      <dgm:t>
        <a:bodyPr/>
        <a:lstStyle/>
        <a:p>
          <a:endParaRPr lang="ru-RU" sz="1100" b="0"/>
        </a:p>
      </dgm:t>
    </dgm:pt>
    <dgm:pt modelId="{94A9C626-2728-4580-9662-1231B8DD7733}" type="sibTrans" cxnId="{964FEE3D-3E60-4383-8A1A-200B2B696232}">
      <dgm:prSet/>
      <dgm:spPr/>
      <dgm:t>
        <a:bodyPr/>
        <a:lstStyle/>
        <a:p>
          <a:endParaRPr lang="ru-RU" sz="1100" b="0"/>
        </a:p>
      </dgm:t>
    </dgm:pt>
    <dgm:pt modelId="{FF742327-DF73-451E-A5C6-DBE473A04BEF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Федеральный образовательный стандарт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среднего общего образования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17.05.2012 г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№413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97AEDEB1-F5FB-4A17-89CB-0112EFD9A425}" type="parTrans" cxnId="{C0280252-09CD-47A6-AD3B-DE3343ECCCE5}">
      <dgm:prSet/>
      <dgm:spPr/>
      <dgm:t>
        <a:bodyPr/>
        <a:lstStyle/>
        <a:p>
          <a:endParaRPr lang="ru-RU" b="0"/>
        </a:p>
      </dgm:t>
    </dgm:pt>
    <dgm:pt modelId="{BC984E4D-C199-4C03-A032-0F728833C6D1}" type="sibTrans" cxnId="{C0280252-09CD-47A6-AD3B-DE3343ECCCE5}">
      <dgm:prSet/>
      <dgm:spPr/>
      <dgm:t>
        <a:bodyPr/>
        <a:lstStyle/>
        <a:p>
          <a:endParaRPr lang="ru-RU" b="0"/>
        </a:p>
      </dgm:t>
    </dgm:pt>
    <dgm:pt modelId="{9744D7DA-387B-41E2-915C-B00DC8C29D70}">
      <dgm:prSet phldrT="[Текст]" custT="1"/>
      <dgm:spPr>
        <a:solidFill>
          <a:schemeClr val="accent5">
            <a:lumMod val="20000"/>
            <a:lumOff val="80000"/>
          </a:schemeClr>
        </a:solidFill>
        <a:ln w="3175"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Федеральный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перечень учебников, допущенных к использованию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деятельность, утвержденный приказом Министерства просвещения Российской Федерации от 20.05.2020 г.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№254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941226D2-4F0D-464D-98BF-7ED4BA5EA8BF}" type="sibTrans" cxnId="{9E5BD736-D80E-4553-88A9-E7A42B83ABC5}">
      <dgm:prSet/>
      <dgm:spPr/>
      <dgm:t>
        <a:bodyPr/>
        <a:lstStyle/>
        <a:p>
          <a:endParaRPr lang="ru-RU" sz="1100" b="0"/>
        </a:p>
      </dgm:t>
    </dgm:pt>
    <dgm:pt modelId="{4BE29E24-CCBA-42A1-9C40-83152BFD6C53}" type="parTrans" cxnId="{9E5BD736-D80E-4553-88A9-E7A42B83ABC5}">
      <dgm:prSet/>
      <dgm:spPr/>
      <dgm:t>
        <a:bodyPr/>
        <a:lstStyle/>
        <a:p>
          <a:endParaRPr lang="ru-RU" sz="1100" b="0"/>
        </a:p>
      </dgm:t>
    </dgm:pt>
    <dgm:pt modelId="{BA907B2D-75E5-42B8-832D-39F98F9A52CD}" type="pres">
      <dgm:prSet presAssocID="{D29852A7-F074-43EE-8EB6-7AE5E1A10F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9069C3-C463-4BCD-BE0D-99C15F51B1A5}" type="pres">
      <dgm:prSet presAssocID="{3D0C8FFA-FF68-4532-9BC0-AEDFA367A4C8}" presName="linNode" presStyleCnt="0"/>
      <dgm:spPr/>
      <dgm:t>
        <a:bodyPr/>
        <a:lstStyle/>
        <a:p>
          <a:endParaRPr lang="ru-RU"/>
        </a:p>
      </dgm:t>
    </dgm:pt>
    <dgm:pt modelId="{F4033B14-E5DD-4000-8AA2-72F8E434E270}" type="pres">
      <dgm:prSet presAssocID="{3D0C8FFA-FF68-4532-9BC0-AEDFA367A4C8}" presName="parentText" presStyleLbl="node1" presStyleIdx="0" presStyleCnt="4" custScaleX="259259" custScaleY="198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10612-11BC-4456-B9BB-F777FE5BEEC0}" type="pres">
      <dgm:prSet presAssocID="{E30E6CEE-441A-4330-9F48-70C3D4AB1C4D}" presName="sp" presStyleCnt="0"/>
      <dgm:spPr/>
      <dgm:t>
        <a:bodyPr/>
        <a:lstStyle/>
        <a:p>
          <a:endParaRPr lang="ru-RU"/>
        </a:p>
      </dgm:t>
    </dgm:pt>
    <dgm:pt modelId="{C25583BB-DFBD-4265-9022-A81B2EEA1010}" type="pres">
      <dgm:prSet presAssocID="{D178633E-FE2F-476E-B8A3-61E5E8F5124B}" presName="linNode" presStyleCnt="0"/>
      <dgm:spPr/>
      <dgm:t>
        <a:bodyPr/>
        <a:lstStyle/>
        <a:p>
          <a:endParaRPr lang="ru-RU"/>
        </a:p>
      </dgm:t>
    </dgm:pt>
    <dgm:pt modelId="{48044910-ED7A-4A2D-BC33-74EC221D53D1}" type="pres">
      <dgm:prSet presAssocID="{D178633E-FE2F-476E-B8A3-61E5E8F5124B}" presName="parentText" presStyleLbl="node1" presStyleIdx="1" presStyleCnt="4" custScaleX="259259" custScaleY="216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12EE61-6332-4E4C-9CA4-47AE7BEA21F8}" type="pres">
      <dgm:prSet presAssocID="{94A9C626-2728-4580-9662-1231B8DD7733}" presName="sp" presStyleCnt="0"/>
      <dgm:spPr/>
      <dgm:t>
        <a:bodyPr/>
        <a:lstStyle/>
        <a:p>
          <a:endParaRPr lang="ru-RU"/>
        </a:p>
      </dgm:t>
    </dgm:pt>
    <dgm:pt modelId="{23F09881-EB93-4289-8B91-A40CEB8BAB65}" type="pres">
      <dgm:prSet presAssocID="{FF742327-DF73-451E-A5C6-DBE473A04BEF}" presName="linNode" presStyleCnt="0"/>
      <dgm:spPr/>
      <dgm:t>
        <a:bodyPr/>
        <a:lstStyle/>
        <a:p>
          <a:endParaRPr lang="ru-RU"/>
        </a:p>
      </dgm:t>
    </dgm:pt>
    <dgm:pt modelId="{7C5B67D1-FF18-4769-A02F-4AAD1B9874A1}" type="pres">
      <dgm:prSet presAssocID="{FF742327-DF73-451E-A5C6-DBE473A04BEF}" presName="parentText" presStyleLbl="node1" presStyleIdx="2" presStyleCnt="4" custScaleX="259259" custScaleY="21857" custLinFactNeighborX="-77" custLinFactNeighborY="6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90E8B-EED0-46E5-8CF0-C5F7282575B9}" type="pres">
      <dgm:prSet presAssocID="{BC984E4D-C199-4C03-A032-0F728833C6D1}" presName="sp" presStyleCnt="0"/>
      <dgm:spPr/>
      <dgm:t>
        <a:bodyPr/>
        <a:lstStyle/>
        <a:p>
          <a:endParaRPr lang="ru-RU"/>
        </a:p>
      </dgm:t>
    </dgm:pt>
    <dgm:pt modelId="{7F2760BA-D596-47B8-BAE0-C578522993FA}" type="pres">
      <dgm:prSet presAssocID="{9744D7DA-387B-41E2-915C-B00DC8C29D70}" presName="linNode" presStyleCnt="0"/>
      <dgm:spPr/>
      <dgm:t>
        <a:bodyPr/>
        <a:lstStyle/>
        <a:p>
          <a:endParaRPr lang="ru-RU"/>
        </a:p>
      </dgm:t>
    </dgm:pt>
    <dgm:pt modelId="{1FD69135-791D-42BC-9615-190C3812372A}" type="pres">
      <dgm:prSet presAssocID="{9744D7DA-387B-41E2-915C-B00DC8C29D70}" presName="parentText" presStyleLbl="node1" presStyleIdx="3" presStyleCnt="4" custScaleX="259259" custScaleY="25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F4DB3A-3B54-4C4B-9712-309263FB6A90}" srcId="{D29852A7-F074-43EE-8EB6-7AE5E1A10F07}" destId="{3D0C8FFA-FF68-4532-9BC0-AEDFA367A4C8}" srcOrd="0" destOrd="0" parTransId="{EB22A09A-8079-42DE-8E32-74980B6D020A}" sibTransId="{E30E6CEE-441A-4330-9F48-70C3D4AB1C4D}"/>
    <dgm:cxn modelId="{5E94F435-8141-4AF9-A1FB-857DC48A4914}" type="presOf" srcId="{D29852A7-F074-43EE-8EB6-7AE5E1A10F07}" destId="{BA907B2D-75E5-42B8-832D-39F98F9A52CD}" srcOrd="0" destOrd="0" presId="urn:microsoft.com/office/officeart/2005/8/layout/vList5"/>
    <dgm:cxn modelId="{9E5BD736-D80E-4553-88A9-E7A42B83ABC5}" srcId="{D29852A7-F074-43EE-8EB6-7AE5E1A10F07}" destId="{9744D7DA-387B-41E2-915C-B00DC8C29D70}" srcOrd="3" destOrd="0" parTransId="{4BE29E24-CCBA-42A1-9C40-83152BFD6C53}" sibTransId="{941226D2-4F0D-464D-98BF-7ED4BA5EA8BF}"/>
    <dgm:cxn modelId="{D51E35A9-F202-4CB9-9FE3-AC80DC27C6F0}" type="presOf" srcId="{D178633E-FE2F-476E-B8A3-61E5E8F5124B}" destId="{48044910-ED7A-4A2D-BC33-74EC221D53D1}" srcOrd="0" destOrd="0" presId="urn:microsoft.com/office/officeart/2005/8/layout/vList5"/>
    <dgm:cxn modelId="{D32CF58A-2B1B-46DE-9774-EB531A816BDD}" type="presOf" srcId="{9744D7DA-387B-41E2-915C-B00DC8C29D70}" destId="{1FD69135-791D-42BC-9615-190C3812372A}" srcOrd="0" destOrd="0" presId="urn:microsoft.com/office/officeart/2005/8/layout/vList5"/>
    <dgm:cxn modelId="{964FEE3D-3E60-4383-8A1A-200B2B696232}" srcId="{D29852A7-F074-43EE-8EB6-7AE5E1A10F07}" destId="{D178633E-FE2F-476E-B8A3-61E5E8F5124B}" srcOrd="1" destOrd="0" parTransId="{9C01E003-71F8-4AD7-B3B5-EFABEDA22AFA}" sibTransId="{94A9C626-2728-4580-9662-1231B8DD7733}"/>
    <dgm:cxn modelId="{C0280252-09CD-47A6-AD3B-DE3343ECCCE5}" srcId="{D29852A7-F074-43EE-8EB6-7AE5E1A10F07}" destId="{FF742327-DF73-451E-A5C6-DBE473A04BEF}" srcOrd="2" destOrd="0" parTransId="{97AEDEB1-F5FB-4A17-89CB-0112EFD9A425}" sibTransId="{BC984E4D-C199-4C03-A032-0F728833C6D1}"/>
    <dgm:cxn modelId="{58FBB539-CE9E-4D98-A0C2-CBB30796E4CF}" type="presOf" srcId="{3D0C8FFA-FF68-4532-9BC0-AEDFA367A4C8}" destId="{F4033B14-E5DD-4000-8AA2-72F8E434E270}" srcOrd="0" destOrd="0" presId="urn:microsoft.com/office/officeart/2005/8/layout/vList5"/>
    <dgm:cxn modelId="{57D43C32-712E-4D07-9B2F-67F3DEFE26E8}" type="presOf" srcId="{FF742327-DF73-451E-A5C6-DBE473A04BEF}" destId="{7C5B67D1-FF18-4769-A02F-4AAD1B9874A1}" srcOrd="0" destOrd="0" presId="urn:microsoft.com/office/officeart/2005/8/layout/vList5"/>
    <dgm:cxn modelId="{B044D800-8BBB-4AD9-95BC-E4513924D2CA}" type="presParOf" srcId="{BA907B2D-75E5-42B8-832D-39F98F9A52CD}" destId="{E89069C3-C463-4BCD-BE0D-99C15F51B1A5}" srcOrd="0" destOrd="0" presId="urn:microsoft.com/office/officeart/2005/8/layout/vList5"/>
    <dgm:cxn modelId="{2E928EC9-67EC-455F-AE90-83A4FA6B4040}" type="presParOf" srcId="{E89069C3-C463-4BCD-BE0D-99C15F51B1A5}" destId="{F4033B14-E5DD-4000-8AA2-72F8E434E270}" srcOrd="0" destOrd="0" presId="urn:microsoft.com/office/officeart/2005/8/layout/vList5"/>
    <dgm:cxn modelId="{CC4D847C-9921-4F0C-9C49-B4E9DA1441A5}" type="presParOf" srcId="{BA907B2D-75E5-42B8-832D-39F98F9A52CD}" destId="{09F10612-11BC-4456-B9BB-F777FE5BEEC0}" srcOrd="1" destOrd="0" presId="urn:microsoft.com/office/officeart/2005/8/layout/vList5"/>
    <dgm:cxn modelId="{4B6A8E3C-0064-4ED8-9099-3C62579B1E95}" type="presParOf" srcId="{BA907B2D-75E5-42B8-832D-39F98F9A52CD}" destId="{C25583BB-DFBD-4265-9022-A81B2EEA1010}" srcOrd="2" destOrd="0" presId="urn:microsoft.com/office/officeart/2005/8/layout/vList5"/>
    <dgm:cxn modelId="{8A2E9593-9461-47FE-9AAB-F5BEBEBD8529}" type="presParOf" srcId="{C25583BB-DFBD-4265-9022-A81B2EEA1010}" destId="{48044910-ED7A-4A2D-BC33-74EC221D53D1}" srcOrd="0" destOrd="0" presId="urn:microsoft.com/office/officeart/2005/8/layout/vList5"/>
    <dgm:cxn modelId="{604355DA-00CF-4938-8823-ED8D6D90B2F5}" type="presParOf" srcId="{BA907B2D-75E5-42B8-832D-39F98F9A52CD}" destId="{D212EE61-6332-4E4C-9CA4-47AE7BEA21F8}" srcOrd="3" destOrd="0" presId="urn:microsoft.com/office/officeart/2005/8/layout/vList5"/>
    <dgm:cxn modelId="{140741EA-9B5A-4ED5-8CA8-EAFF93934D6C}" type="presParOf" srcId="{BA907B2D-75E5-42B8-832D-39F98F9A52CD}" destId="{23F09881-EB93-4289-8B91-A40CEB8BAB65}" srcOrd="4" destOrd="0" presId="urn:microsoft.com/office/officeart/2005/8/layout/vList5"/>
    <dgm:cxn modelId="{CFADFC29-17E3-4C4C-B535-4658D1B106C7}" type="presParOf" srcId="{23F09881-EB93-4289-8B91-A40CEB8BAB65}" destId="{7C5B67D1-FF18-4769-A02F-4AAD1B9874A1}" srcOrd="0" destOrd="0" presId="urn:microsoft.com/office/officeart/2005/8/layout/vList5"/>
    <dgm:cxn modelId="{5EAA401B-A413-45B0-9E1D-433A8931DF2B}" type="presParOf" srcId="{BA907B2D-75E5-42B8-832D-39F98F9A52CD}" destId="{EF290E8B-EED0-46E5-8CF0-C5F7282575B9}" srcOrd="5" destOrd="0" presId="urn:microsoft.com/office/officeart/2005/8/layout/vList5"/>
    <dgm:cxn modelId="{5557AFB2-EF4F-44A0-B79C-B61B659F1B06}" type="presParOf" srcId="{BA907B2D-75E5-42B8-832D-39F98F9A52CD}" destId="{7F2760BA-D596-47B8-BAE0-C578522993FA}" srcOrd="6" destOrd="0" presId="urn:microsoft.com/office/officeart/2005/8/layout/vList5"/>
    <dgm:cxn modelId="{CD3CF6F5-FD97-43E1-B637-4A6E57FE4655}" type="presParOf" srcId="{7F2760BA-D596-47B8-BAE0-C578522993FA}" destId="{1FD69135-791D-42BC-9615-190C3812372A}" srcOrd="0" destOrd="0" presId="urn:microsoft.com/office/officeart/2005/8/layout/vList5"/>
  </dgm:cxnLst>
  <dgm:bg>
    <a:noFill/>
  </dgm:bg>
  <dgm:whole>
    <a:ln>
      <a:solidFill>
        <a:schemeClr val="bg1">
          <a:lumMod val="8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295B21-9AEC-4337-8850-D48C96E20576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</dgm:pt>
    <dgm:pt modelId="{E8813F38-D31F-4014-8CFD-F56A8D9C61A5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Регистрация, прием заявления. Обработка информации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C6FC0BA8-090D-4279-9B1E-63E53B4D94E8}" type="parTrans" cxnId="{FDF585F6-330B-4C81-9CF1-3517AF9AF7EC}">
      <dgm:prSet/>
      <dgm:spPr/>
      <dgm:t>
        <a:bodyPr/>
        <a:lstStyle/>
        <a:p>
          <a:endParaRPr lang="ru-RU" sz="3200"/>
        </a:p>
      </dgm:t>
    </dgm:pt>
    <dgm:pt modelId="{A9871D15-7F68-4786-844D-0963DBC2CFD0}" type="sibTrans" cxnId="{FDF585F6-330B-4C81-9CF1-3517AF9AF7EC}">
      <dgm:prSet custT="1"/>
      <dgm:spPr/>
      <dgm:t>
        <a:bodyPr/>
        <a:lstStyle/>
        <a:p>
          <a:endParaRPr lang="ru-RU" sz="1000"/>
        </a:p>
      </dgm:t>
    </dgm:pt>
    <dgm:pt modelId="{F3E7CF67-A9BA-4590-A845-B87D0BED36E8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Подготовка экспертов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F0A6516B-EAF4-415E-ADE1-BECED419302E}" type="parTrans" cxnId="{8C1F980F-B862-4B58-AA4E-56FF56E72EC1}">
      <dgm:prSet/>
      <dgm:spPr/>
      <dgm:t>
        <a:bodyPr/>
        <a:lstStyle/>
        <a:p>
          <a:endParaRPr lang="ru-RU" sz="3200"/>
        </a:p>
      </dgm:t>
    </dgm:pt>
    <dgm:pt modelId="{FD0E7479-84F0-4B9A-B358-0ABCF524D6D9}" type="sibTrans" cxnId="{8C1F980F-B862-4B58-AA4E-56FF56E72EC1}">
      <dgm:prSet custT="1"/>
      <dgm:spPr/>
      <dgm:t>
        <a:bodyPr/>
        <a:lstStyle/>
        <a:p>
          <a:endParaRPr lang="ru-RU" sz="1000"/>
        </a:p>
      </dgm:t>
    </dgm:pt>
    <dgm:pt modelId="{3057EFA6-92D8-45DB-9F4F-700E0FAA074A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Аккредитационная экспертиза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56799331-2ED5-4050-8EE7-0345DE494A53}" type="parTrans" cxnId="{4FE13C7E-094A-460A-BA71-0BE5D8643E18}">
      <dgm:prSet/>
      <dgm:spPr/>
      <dgm:t>
        <a:bodyPr/>
        <a:lstStyle/>
        <a:p>
          <a:endParaRPr lang="ru-RU" sz="3200"/>
        </a:p>
      </dgm:t>
    </dgm:pt>
    <dgm:pt modelId="{19271096-5A70-45DE-A9AD-72D53C9D5C3E}" type="sibTrans" cxnId="{4FE13C7E-094A-460A-BA71-0BE5D8643E18}">
      <dgm:prSet custT="1"/>
      <dgm:spPr/>
      <dgm:t>
        <a:bodyPr/>
        <a:lstStyle/>
        <a:p>
          <a:endParaRPr lang="ru-RU" sz="1000"/>
        </a:p>
      </dgm:t>
    </dgm:pt>
    <dgm:pt modelId="{8E3250D7-A479-4B3E-8BE1-9A04B725DE30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Анализ и обработка отчетов экспертов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8E75D430-14C6-4EB7-A061-D77FBC070683}" type="parTrans" cxnId="{41A6E90E-DCF5-4AF4-8072-B51FE2E16035}">
      <dgm:prSet/>
      <dgm:spPr/>
      <dgm:t>
        <a:bodyPr/>
        <a:lstStyle/>
        <a:p>
          <a:endParaRPr lang="ru-RU" sz="3200"/>
        </a:p>
      </dgm:t>
    </dgm:pt>
    <dgm:pt modelId="{A15920EE-08EB-4A43-91A7-B96939E4282D}" type="sibTrans" cxnId="{41A6E90E-DCF5-4AF4-8072-B51FE2E16035}">
      <dgm:prSet custT="1"/>
      <dgm:spPr/>
      <dgm:t>
        <a:bodyPr/>
        <a:lstStyle/>
        <a:p>
          <a:endParaRPr lang="ru-RU" sz="1000"/>
        </a:p>
      </dgm:t>
    </dgm:pt>
    <dgm:pt modelId="{6025CD87-1CEF-4EE1-A1DC-91546FC615F7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Аккредитационная коллегия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1B13DA14-F2DB-4615-81A1-7ECD530FDCFE}" type="parTrans" cxnId="{473FEF16-84E0-4462-B968-7AB072E49C25}">
      <dgm:prSet/>
      <dgm:spPr/>
      <dgm:t>
        <a:bodyPr/>
        <a:lstStyle/>
        <a:p>
          <a:endParaRPr lang="ru-RU" sz="3200"/>
        </a:p>
      </dgm:t>
    </dgm:pt>
    <dgm:pt modelId="{197285EB-B48A-4D14-8BB5-CB7F21247E0B}" type="sibTrans" cxnId="{473FEF16-84E0-4462-B968-7AB072E49C25}">
      <dgm:prSet custT="1"/>
      <dgm:spPr/>
      <dgm:t>
        <a:bodyPr/>
        <a:lstStyle/>
        <a:p>
          <a:endParaRPr lang="ru-RU" sz="1000"/>
        </a:p>
      </dgm:t>
    </dgm:pt>
    <dgm:pt modelId="{71E9CA7B-300D-4C54-A3CB-2E245D4ECB8D}">
      <dgm:prSet phldrT="[Текст]" custT="1"/>
      <dgm:spPr/>
      <dgm:t>
        <a:bodyPr/>
        <a:lstStyle/>
        <a:p>
          <a:r>
            <a:rPr lang="ru-RU" sz="1050" dirty="0" smtClean="0">
              <a:latin typeface="Times New Roman" pitchFamily="18" charset="0"/>
              <a:cs typeface="Times New Roman" pitchFamily="18" charset="0"/>
            </a:rPr>
            <a:t>Оформление свидетельств и приложений</a:t>
          </a:r>
          <a:endParaRPr lang="ru-RU" sz="1050" dirty="0">
            <a:latin typeface="Times New Roman" pitchFamily="18" charset="0"/>
            <a:cs typeface="Times New Roman" pitchFamily="18" charset="0"/>
          </a:endParaRPr>
        </a:p>
      </dgm:t>
    </dgm:pt>
    <dgm:pt modelId="{19E01033-81DE-492B-8DFB-68CB11FBC8D7}" type="parTrans" cxnId="{513802EC-1B8B-4FA5-BFD8-8E6E89664B39}">
      <dgm:prSet/>
      <dgm:spPr/>
      <dgm:t>
        <a:bodyPr/>
        <a:lstStyle/>
        <a:p>
          <a:endParaRPr lang="ru-RU" sz="3200"/>
        </a:p>
      </dgm:t>
    </dgm:pt>
    <dgm:pt modelId="{CD7FF360-84D8-42A1-8334-62CA3BF9089A}" type="sibTrans" cxnId="{513802EC-1B8B-4FA5-BFD8-8E6E89664B39}">
      <dgm:prSet/>
      <dgm:spPr/>
      <dgm:t>
        <a:bodyPr/>
        <a:lstStyle/>
        <a:p>
          <a:endParaRPr lang="ru-RU" sz="3200"/>
        </a:p>
      </dgm:t>
    </dgm:pt>
    <dgm:pt modelId="{928D8389-B17D-436B-A119-B9A64A4326C5}" type="pres">
      <dgm:prSet presAssocID="{21295B21-9AEC-4337-8850-D48C96E20576}" presName="Name0" presStyleCnt="0">
        <dgm:presLayoutVars>
          <dgm:dir/>
          <dgm:resizeHandles val="exact"/>
        </dgm:presLayoutVars>
      </dgm:prSet>
      <dgm:spPr/>
    </dgm:pt>
    <dgm:pt modelId="{F1EA8062-3F6D-476D-8F97-5C56D9FB697F}" type="pres">
      <dgm:prSet presAssocID="{E8813F38-D31F-4014-8CFD-F56A8D9C61A5}" presName="node" presStyleLbl="node1" presStyleIdx="0" presStyleCnt="6" custScaleX="264730" custLinFactY="-19371" custLinFactNeighborX="2805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A791C-5D03-4512-BACA-497F1D49CAED}" type="pres">
      <dgm:prSet presAssocID="{A9871D15-7F68-4786-844D-0963DBC2CFD0}" presName="sibTrans" presStyleLbl="sibTrans2D1" presStyleIdx="0" presStyleCnt="5"/>
      <dgm:spPr/>
      <dgm:t>
        <a:bodyPr/>
        <a:lstStyle/>
        <a:p>
          <a:endParaRPr lang="ru-RU"/>
        </a:p>
      </dgm:t>
    </dgm:pt>
    <dgm:pt modelId="{D8081030-E8CB-4BDC-86C8-A628835C7D44}" type="pres">
      <dgm:prSet presAssocID="{A9871D15-7F68-4786-844D-0963DBC2CFD0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3AF2AF89-B1E0-4F55-A2FF-5450618E1AF1}" type="pres">
      <dgm:prSet presAssocID="{F3E7CF67-A9BA-4590-A845-B87D0BED36E8}" presName="node" presStyleLbl="node1" presStyleIdx="1" presStyleCnt="6" custScaleX="192486" custScaleY="78110" custLinFactX="-177100" custLinFactNeighborX="-200000" custLinFactNeighborY="39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BA3F9-7D0C-40C7-8952-2741907BD756}" type="pres">
      <dgm:prSet presAssocID="{FD0E7479-84F0-4B9A-B358-0ABCF524D6D9}" presName="sibTrans" presStyleLbl="sibTrans2D1" presStyleIdx="1" presStyleCnt="5"/>
      <dgm:spPr/>
      <dgm:t>
        <a:bodyPr/>
        <a:lstStyle/>
        <a:p>
          <a:endParaRPr lang="ru-RU"/>
        </a:p>
      </dgm:t>
    </dgm:pt>
    <dgm:pt modelId="{1D527408-14AF-4A23-A535-734A8B7201A7}" type="pres">
      <dgm:prSet presAssocID="{FD0E7479-84F0-4B9A-B358-0ABCF524D6D9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C220EDC5-A5AE-47C9-8A59-3D9ECCA53543}" type="pres">
      <dgm:prSet presAssocID="{3057EFA6-92D8-45DB-9F4F-700E0FAA074A}" presName="node" presStyleLbl="node1" presStyleIdx="2" presStyleCnt="6" custScaleX="290689" custScaleY="101839" custLinFactX="-25464" custLinFactNeighborX="-100000" custLinFactNeighborY="43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4FEFB-1191-463F-9FA1-CBBADE52A6CC}" type="pres">
      <dgm:prSet presAssocID="{19271096-5A70-45DE-A9AD-72D53C9D5C3E}" presName="sibTrans" presStyleLbl="sibTrans2D1" presStyleIdx="2" presStyleCnt="5"/>
      <dgm:spPr/>
      <dgm:t>
        <a:bodyPr/>
        <a:lstStyle/>
        <a:p>
          <a:endParaRPr lang="ru-RU"/>
        </a:p>
      </dgm:t>
    </dgm:pt>
    <dgm:pt modelId="{BCF3C328-C52A-44EB-8FD7-36DE9296D9A2}" type="pres">
      <dgm:prSet presAssocID="{19271096-5A70-45DE-A9AD-72D53C9D5C3E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4AF18819-DEDE-4DEC-A2AA-516EA74EE225}" type="pres">
      <dgm:prSet presAssocID="{8E3250D7-A479-4B3E-8BE1-9A04B725DE30}" presName="node" presStyleLbl="node1" presStyleIdx="3" presStyleCnt="6" custScaleX="261582" custScaleY="111024" custLinFactX="70455" custLinFactNeighborX="100000" custLinFactNeighborY="39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BD751-CFEF-42DC-AE80-2F330831F203}" type="pres">
      <dgm:prSet presAssocID="{A15920EE-08EB-4A43-91A7-B96939E4282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B7BEC6CF-2926-4C3F-AB6E-984C33BC8130}" type="pres">
      <dgm:prSet presAssocID="{A15920EE-08EB-4A43-91A7-B96939E4282D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5B5567A7-660F-4D14-94EE-22C3E28A8B86}" type="pres">
      <dgm:prSet presAssocID="{6025CD87-1CEF-4EE1-A1DC-91546FC615F7}" presName="node" presStyleLbl="node1" presStyleIdx="4" presStyleCnt="6" custScaleX="304380" custScaleY="82139" custLinFactX="200000" custLinFactNeighborX="278038" custLinFactNeighborY="33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9F1AD5-8FE1-41D8-97EE-8E1AC38F1878}" type="pres">
      <dgm:prSet presAssocID="{197285EB-B48A-4D14-8BB5-CB7F21247E0B}" presName="sibTrans" presStyleLbl="sibTrans2D1" presStyleIdx="4" presStyleCnt="5"/>
      <dgm:spPr/>
      <dgm:t>
        <a:bodyPr/>
        <a:lstStyle/>
        <a:p>
          <a:endParaRPr lang="ru-RU"/>
        </a:p>
      </dgm:t>
    </dgm:pt>
    <dgm:pt modelId="{97DC4BD1-33B3-4FC3-8710-D68D62CC0DD1}" type="pres">
      <dgm:prSet presAssocID="{197285EB-B48A-4D14-8BB5-CB7F21247E0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A9CE9D05-671D-40AC-A2CF-F840E2BA0B1D}" type="pres">
      <dgm:prSet presAssocID="{71E9CA7B-300D-4C54-A3CB-2E245D4ECB8D}" presName="node" presStyleLbl="node1" presStyleIdx="5" presStyleCnt="6" custScaleX="305614" custScaleY="80865" custLinFactY="-16401" custLinFactNeighborX="-7562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3A8A90-91E8-49CC-91CA-4F4E988239D8}" type="presOf" srcId="{FD0E7479-84F0-4B9A-B358-0ABCF524D6D9}" destId="{1D527408-14AF-4A23-A535-734A8B7201A7}" srcOrd="1" destOrd="0" presId="urn:microsoft.com/office/officeart/2005/8/layout/process1"/>
    <dgm:cxn modelId="{8C1F980F-B862-4B58-AA4E-56FF56E72EC1}" srcId="{21295B21-9AEC-4337-8850-D48C96E20576}" destId="{F3E7CF67-A9BA-4590-A845-B87D0BED36E8}" srcOrd="1" destOrd="0" parTransId="{F0A6516B-EAF4-415E-ADE1-BECED419302E}" sibTransId="{FD0E7479-84F0-4B9A-B358-0ABCF524D6D9}"/>
    <dgm:cxn modelId="{CB2440AD-C91E-463C-BB18-B2F41BACC811}" type="presOf" srcId="{21295B21-9AEC-4337-8850-D48C96E20576}" destId="{928D8389-B17D-436B-A119-B9A64A4326C5}" srcOrd="0" destOrd="0" presId="urn:microsoft.com/office/officeart/2005/8/layout/process1"/>
    <dgm:cxn modelId="{4652D9F3-63D4-4C76-83CD-0C044F122136}" type="presOf" srcId="{F3E7CF67-A9BA-4590-A845-B87D0BED36E8}" destId="{3AF2AF89-B1E0-4F55-A2FF-5450618E1AF1}" srcOrd="0" destOrd="0" presId="urn:microsoft.com/office/officeart/2005/8/layout/process1"/>
    <dgm:cxn modelId="{41A6E90E-DCF5-4AF4-8072-B51FE2E16035}" srcId="{21295B21-9AEC-4337-8850-D48C96E20576}" destId="{8E3250D7-A479-4B3E-8BE1-9A04B725DE30}" srcOrd="3" destOrd="0" parTransId="{8E75D430-14C6-4EB7-A061-D77FBC070683}" sibTransId="{A15920EE-08EB-4A43-91A7-B96939E4282D}"/>
    <dgm:cxn modelId="{6D095ADC-9663-4934-A8F6-FF0D8E86C007}" type="presOf" srcId="{A9871D15-7F68-4786-844D-0963DBC2CFD0}" destId="{9AFA791C-5D03-4512-BACA-497F1D49CAED}" srcOrd="0" destOrd="0" presId="urn:microsoft.com/office/officeart/2005/8/layout/process1"/>
    <dgm:cxn modelId="{55F8C819-15FE-42C8-BA6F-E9373701B08B}" type="presOf" srcId="{19271096-5A70-45DE-A9AD-72D53C9D5C3E}" destId="{61F4FEFB-1191-463F-9FA1-CBBADE52A6CC}" srcOrd="0" destOrd="0" presId="urn:microsoft.com/office/officeart/2005/8/layout/process1"/>
    <dgm:cxn modelId="{54ACD782-6EFB-4045-ADD5-C1BAF7106B23}" type="presOf" srcId="{A15920EE-08EB-4A43-91A7-B96939E4282D}" destId="{9F3BD751-CFEF-42DC-AE80-2F330831F203}" srcOrd="0" destOrd="0" presId="urn:microsoft.com/office/officeart/2005/8/layout/process1"/>
    <dgm:cxn modelId="{4FE13C7E-094A-460A-BA71-0BE5D8643E18}" srcId="{21295B21-9AEC-4337-8850-D48C96E20576}" destId="{3057EFA6-92D8-45DB-9F4F-700E0FAA074A}" srcOrd="2" destOrd="0" parTransId="{56799331-2ED5-4050-8EE7-0345DE494A53}" sibTransId="{19271096-5A70-45DE-A9AD-72D53C9D5C3E}"/>
    <dgm:cxn modelId="{DA3A4149-E841-46F9-8A8F-36EC5F009D82}" type="presOf" srcId="{19271096-5A70-45DE-A9AD-72D53C9D5C3E}" destId="{BCF3C328-C52A-44EB-8FD7-36DE9296D9A2}" srcOrd="1" destOrd="0" presId="urn:microsoft.com/office/officeart/2005/8/layout/process1"/>
    <dgm:cxn modelId="{3BF5BDC2-1507-46CC-840A-2966823EDB19}" type="presOf" srcId="{A15920EE-08EB-4A43-91A7-B96939E4282D}" destId="{B7BEC6CF-2926-4C3F-AB6E-984C33BC8130}" srcOrd="1" destOrd="0" presId="urn:microsoft.com/office/officeart/2005/8/layout/process1"/>
    <dgm:cxn modelId="{473FEF16-84E0-4462-B968-7AB072E49C25}" srcId="{21295B21-9AEC-4337-8850-D48C96E20576}" destId="{6025CD87-1CEF-4EE1-A1DC-91546FC615F7}" srcOrd="4" destOrd="0" parTransId="{1B13DA14-F2DB-4615-81A1-7ECD530FDCFE}" sibTransId="{197285EB-B48A-4D14-8BB5-CB7F21247E0B}"/>
    <dgm:cxn modelId="{FDF585F6-330B-4C81-9CF1-3517AF9AF7EC}" srcId="{21295B21-9AEC-4337-8850-D48C96E20576}" destId="{E8813F38-D31F-4014-8CFD-F56A8D9C61A5}" srcOrd="0" destOrd="0" parTransId="{C6FC0BA8-090D-4279-9B1E-63E53B4D94E8}" sibTransId="{A9871D15-7F68-4786-844D-0963DBC2CFD0}"/>
    <dgm:cxn modelId="{CBFDC942-805F-40A2-B91A-0E9E75ADCE2B}" type="presOf" srcId="{197285EB-B48A-4D14-8BB5-CB7F21247E0B}" destId="{97DC4BD1-33B3-4FC3-8710-D68D62CC0DD1}" srcOrd="1" destOrd="0" presId="urn:microsoft.com/office/officeart/2005/8/layout/process1"/>
    <dgm:cxn modelId="{513802EC-1B8B-4FA5-BFD8-8E6E89664B39}" srcId="{21295B21-9AEC-4337-8850-D48C96E20576}" destId="{71E9CA7B-300D-4C54-A3CB-2E245D4ECB8D}" srcOrd="5" destOrd="0" parTransId="{19E01033-81DE-492B-8DFB-68CB11FBC8D7}" sibTransId="{CD7FF360-84D8-42A1-8334-62CA3BF9089A}"/>
    <dgm:cxn modelId="{5262FF37-26C9-49F8-B075-8473915206DC}" type="presOf" srcId="{A9871D15-7F68-4786-844D-0963DBC2CFD0}" destId="{D8081030-E8CB-4BDC-86C8-A628835C7D44}" srcOrd="1" destOrd="0" presId="urn:microsoft.com/office/officeart/2005/8/layout/process1"/>
    <dgm:cxn modelId="{8E9EABEC-4391-4334-A34F-0D3D51C7D5D6}" type="presOf" srcId="{6025CD87-1CEF-4EE1-A1DC-91546FC615F7}" destId="{5B5567A7-660F-4D14-94EE-22C3E28A8B86}" srcOrd="0" destOrd="0" presId="urn:microsoft.com/office/officeart/2005/8/layout/process1"/>
    <dgm:cxn modelId="{7912FDF0-72B7-42A4-8B5D-0F7584C5FA7E}" type="presOf" srcId="{E8813F38-D31F-4014-8CFD-F56A8D9C61A5}" destId="{F1EA8062-3F6D-476D-8F97-5C56D9FB697F}" srcOrd="0" destOrd="0" presId="urn:microsoft.com/office/officeart/2005/8/layout/process1"/>
    <dgm:cxn modelId="{84E32E7D-8F60-4E6C-992E-E6449198EF90}" type="presOf" srcId="{71E9CA7B-300D-4C54-A3CB-2E245D4ECB8D}" destId="{A9CE9D05-671D-40AC-A2CF-F840E2BA0B1D}" srcOrd="0" destOrd="0" presId="urn:microsoft.com/office/officeart/2005/8/layout/process1"/>
    <dgm:cxn modelId="{E74750AE-A802-4D24-943C-F93E9E8C68AD}" type="presOf" srcId="{FD0E7479-84F0-4B9A-B358-0ABCF524D6D9}" destId="{092BA3F9-7D0C-40C7-8952-2741907BD756}" srcOrd="0" destOrd="0" presId="urn:microsoft.com/office/officeart/2005/8/layout/process1"/>
    <dgm:cxn modelId="{7B67FE4D-3030-428C-BF85-82F58025098B}" type="presOf" srcId="{3057EFA6-92D8-45DB-9F4F-700E0FAA074A}" destId="{C220EDC5-A5AE-47C9-8A59-3D9ECCA53543}" srcOrd="0" destOrd="0" presId="urn:microsoft.com/office/officeart/2005/8/layout/process1"/>
    <dgm:cxn modelId="{30B72632-427F-4B3E-942E-7906090D094B}" type="presOf" srcId="{8E3250D7-A479-4B3E-8BE1-9A04B725DE30}" destId="{4AF18819-DEDE-4DEC-A2AA-516EA74EE225}" srcOrd="0" destOrd="0" presId="urn:microsoft.com/office/officeart/2005/8/layout/process1"/>
    <dgm:cxn modelId="{819305EE-1C8F-4E1F-BDD3-1B5A0BCE0783}" type="presOf" srcId="{197285EB-B48A-4D14-8BB5-CB7F21247E0B}" destId="{BB9F1AD5-8FE1-41D8-97EE-8E1AC38F1878}" srcOrd="0" destOrd="0" presId="urn:microsoft.com/office/officeart/2005/8/layout/process1"/>
    <dgm:cxn modelId="{421C331F-0D03-42CB-9BF8-AB9648F295A2}" type="presParOf" srcId="{928D8389-B17D-436B-A119-B9A64A4326C5}" destId="{F1EA8062-3F6D-476D-8F97-5C56D9FB697F}" srcOrd="0" destOrd="0" presId="urn:microsoft.com/office/officeart/2005/8/layout/process1"/>
    <dgm:cxn modelId="{5A2C1FED-539D-4AB9-BFBD-09295DB4D8CF}" type="presParOf" srcId="{928D8389-B17D-436B-A119-B9A64A4326C5}" destId="{9AFA791C-5D03-4512-BACA-497F1D49CAED}" srcOrd="1" destOrd="0" presId="urn:microsoft.com/office/officeart/2005/8/layout/process1"/>
    <dgm:cxn modelId="{2F3E38B0-4FA2-45C3-B616-72E592C475D4}" type="presParOf" srcId="{9AFA791C-5D03-4512-BACA-497F1D49CAED}" destId="{D8081030-E8CB-4BDC-86C8-A628835C7D44}" srcOrd="0" destOrd="0" presId="urn:microsoft.com/office/officeart/2005/8/layout/process1"/>
    <dgm:cxn modelId="{1616A7E1-7548-419D-8EAD-4F0BF11599B7}" type="presParOf" srcId="{928D8389-B17D-436B-A119-B9A64A4326C5}" destId="{3AF2AF89-B1E0-4F55-A2FF-5450618E1AF1}" srcOrd="2" destOrd="0" presId="urn:microsoft.com/office/officeart/2005/8/layout/process1"/>
    <dgm:cxn modelId="{BD15EC77-D403-407C-AAF4-E91FC2375192}" type="presParOf" srcId="{928D8389-B17D-436B-A119-B9A64A4326C5}" destId="{092BA3F9-7D0C-40C7-8952-2741907BD756}" srcOrd="3" destOrd="0" presId="urn:microsoft.com/office/officeart/2005/8/layout/process1"/>
    <dgm:cxn modelId="{7C7C3A56-81C8-4C3A-A032-093BFF25D44F}" type="presParOf" srcId="{092BA3F9-7D0C-40C7-8952-2741907BD756}" destId="{1D527408-14AF-4A23-A535-734A8B7201A7}" srcOrd="0" destOrd="0" presId="urn:microsoft.com/office/officeart/2005/8/layout/process1"/>
    <dgm:cxn modelId="{B4586CD0-F937-418E-BAEC-C14C70B9C57F}" type="presParOf" srcId="{928D8389-B17D-436B-A119-B9A64A4326C5}" destId="{C220EDC5-A5AE-47C9-8A59-3D9ECCA53543}" srcOrd="4" destOrd="0" presId="urn:microsoft.com/office/officeart/2005/8/layout/process1"/>
    <dgm:cxn modelId="{8770E6DB-98E5-4287-BB04-134B21E993DD}" type="presParOf" srcId="{928D8389-B17D-436B-A119-B9A64A4326C5}" destId="{61F4FEFB-1191-463F-9FA1-CBBADE52A6CC}" srcOrd="5" destOrd="0" presId="urn:microsoft.com/office/officeart/2005/8/layout/process1"/>
    <dgm:cxn modelId="{B87229D8-47AD-4D4E-AF12-979FEA1DA6B3}" type="presParOf" srcId="{61F4FEFB-1191-463F-9FA1-CBBADE52A6CC}" destId="{BCF3C328-C52A-44EB-8FD7-36DE9296D9A2}" srcOrd="0" destOrd="0" presId="urn:microsoft.com/office/officeart/2005/8/layout/process1"/>
    <dgm:cxn modelId="{46D86559-1806-4CAE-9B40-90EC5DC35615}" type="presParOf" srcId="{928D8389-B17D-436B-A119-B9A64A4326C5}" destId="{4AF18819-DEDE-4DEC-A2AA-516EA74EE225}" srcOrd="6" destOrd="0" presId="urn:microsoft.com/office/officeart/2005/8/layout/process1"/>
    <dgm:cxn modelId="{0A0624CC-4FCC-4BD5-8A27-0FE70498F9CA}" type="presParOf" srcId="{928D8389-B17D-436B-A119-B9A64A4326C5}" destId="{9F3BD751-CFEF-42DC-AE80-2F330831F203}" srcOrd="7" destOrd="0" presId="urn:microsoft.com/office/officeart/2005/8/layout/process1"/>
    <dgm:cxn modelId="{06F9FA88-7567-43BD-A713-D3E37639DA5C}" type="presParOf" srcId="{9F3BD751-CFEF-42DC-AE80-2F330831F203}" destId="{B7BEC6CF-2926-4C3F-AB6E-984C33BC8130}" srcOrd="0" destOrd="0" presId="urn:microsoft.com/office/officeart/2005/8/layout/process1"/>
    <dgm:cxn modelId="{E96036E2-A922-43AC-8A81-81CC7C639090}" type="presParOf" srcId="{928D8389-B17D-436B-A119-B9A64A4326C5}" destId="{5B5567A7-660F-4D14-94EE-22C3E28A8B86}" srcOrd="8" destOrd="0" presId="urn:microsoft.com/office/officeart/2005/8/layout/process1"/>
    <dgm:cxn modelId="{F8D2519D-A45A-48E7-8959-D00876585B9E}" type="presParOf" srcId="{928D8389-B17D-436B-A119-B9A64A4326C5}" destId="{BB9F1AD5-8FE1-41D8-97EE-8E1AC38F1878}" srcOrd="9" destOrd="0" presId="urn:microsoft.com/office/officeart/2005/8/layout/process1"/>
    <dgm:cxn modelId="{F08C4AE6-E32C-42B7-8D5E-6BBF368BA5AD}" type="presParOf" srcId="{BB9F1AD5-8FE1-41D8-97EE-8E1AC38F1878}" destId="{97DC4BD1-33B3-4FC3-8710-D68D62CC0DD1}" srcOrd="0" destOrd="0" presId="urn:microsoft.com/office/officeart/2005/8/layout/process1"/>
    <dgm:cxn modelId="{97C985F8-237F-4E4C-A3D1-C9032BF2D106}" type="presParOf" srcId="{928D8389-B17D-436B-A119-B9A64A4326C5}" destId="{A9CE9D05-671D-40AC-A2CF-F840E2BA0B1D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33B14-E5DD-4000-8AA2-72F8E434E270}">
      <dsp:nvSpPr>
        <dsp:cNvPr id="0" name=""/>
        <dsp:cNvSpPr/>
      </dsp:nvSpPr>
      <dsp:spPr>
        <a:xfrm>
          <a:off x="290436" y="548"/>
          <a:ext cx="8132095" cy="45526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Федеральный закон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29.12.2012 № 273-ФЗ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«Об образовании в Российской Федерации»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2660" y="22772"/>
        <a:ext cx="8087647" cy="410820"/>
      </dsp:txXfrm>
    </dsp:sp>
    <dsp:sp modelId="{48044910-ED7A-4A2D-BC33-74EC221D53D1}">
      <dsp:nvSpPr>
        <dsp:cNvPr id="0" name=""/>
        <dsp:cNvSpPr/>
      </dsp:nvSpPr>
      <dsp:spPr>
        <a:xfrm>
          <a:off x="290436" y="518592"/>
          <a:ext cx="8132095" cy="684949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18.11.2013 №1039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« О государственной аккредитации образовательной деятельности» (вместе с «Положением о государственной аккредитации образовательной деятельности»)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3872" y="552028"/>
        <a:ext cx="8065223" cy="618077"/>
      </dsp:txXfrm>
    </dsp:sp>
    <dsp:sp modelId="{7C5B67D1-FF18-4769-A02F-4AAD1B9874A1}">
      <dsp:nvSpPr>
        <dsp:cNvPr id="0" name=""/>
        <dsp:cNvSpPr/>
      </dsp:nvSpPr>
      <dsp:spPr>
        <a:xfrm>
          <a:off x="290436" y="1266317"/>
          <a:ext cx="8132095" cy="927863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Приказ Федеральной службы по надзору в сфере образования и науки от 17.03.2020 № 310 "Об утверждении Административного регламента предоставления органами государственной власти субъектов Российской Федерации, осуществляющими переданные полномочия Российской Федерации в сфере образования, государственной услуги по государственной аккредитации образовательной деятельности"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31" y="1311612"/>
        <a:ext cx="8041505" cy="837273"/>
      </dsp:txXfrm>
    </dsp:sp>
    <dsp:sp modelId="{6C7409B4-209C-4069-955E-CB44B4898ACD}">
      <dsp:nvSpPr>
        <dsp:cNvPr id="0" name=""/>
        <dsp:cNvSpPr/>
      </dsp:nvSpPr>
      <dsp:spPr>
        <a:xfrm>
          <a:off x="290436" y="2256955"/>
          <a:ext cx="8132095" cy="61680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Постановление Правительства Российской Федерации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24.04.2013 №370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«Об утверждении Правил оплаты услуг экспертов и экспертных организаций и возмещения расходов, понесенных ими в связи с проведением аккредитационной экспертизы»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0546" y="2287065"/>
        <a:ext cx="8071875" cy="556581"/>
      </dsp:txXfrm>
    </dsp:sp>
    <dsp:sp modelId="{1FD69135-791D-42BC-9615-190C3812372A}">
      <dsp:nvSpPr>
        <dsp:cNvPr id="0" name=""/>
        <dsp:cNvSpPr/>
      </dsp:nvSpPr>
      <dsp:spPr>
        <a:xfrm>
          <a:off x="290436" y="2936532"/>
          <a:ext cx="8132095" cy="884875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27.01.2014 № 45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«Об утверждении форм свидетельств о государственной аккредитации, временного свидетельства о государственной аккредитации и приложений к ним, а также технических требований к указанным документам»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3632" y="2979728"/>
        <a:ext cx="8045703" cy="798483"/>
      </dsp:txXfrm>
    </dsp:sp>
    <dsp:sp modelId="{AA5FD429-DE48-4662-A7BF-C55E3FA1B4B0}">
      <dsp:nvSpPr>
        <dsp:cNvPr id="0" name=""/>
        <dsp:cNvSpPr/>
      </dsp:nvSpPr>
      <dsp:spPr>
        <a:xfrm>
          <a:off x="290436" y="3884182"/>
          <a:ext cx="8132095" cy="986093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20.05.2014 № 556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«Об утверждении квалификационных требований к экспертам, требований к экспертным организациям, порядка их аккредитации, в том числе порядка ведения реестра экспертов и экспертных организаций, порядка отбора экспертов и экспертных организаций для проведения аккредитационной экспертизы»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573" y="3932319"/>
        <a:ext cx="8035821" cy="889819"/>
      </dsp:txXfrm>
    </dsp:sp>
    <dsp:sp modelId="{156B21D3-EF99-4169-AFAE-E60D6FF176F5}">
      <dsp:nvSpPr>
        <dsp:cNvPr id="0" name=""/>
        <dsp:cNvSpPr/>
      </dsp:nvSpPr>
      <dsp:spPr>
        <a:xfrm>
          <a:off x="290436" y="4933051"/>
          <a:ext cx="8132095" cy="75503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РФ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от 9 ноября 2016 г. № 1386 «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Об утверждении порядка работы экспертов и (или) представителей экспертных организаций, включенных в состав экспертной группы, при проведении </a:t>
          </a:r>
          <a:r>
            <a:rPr lang="ru-RU" sz="1400" b="0" kern="1200" dirty="0" err="1" smtClean="0">
              <a:latin typeface="Times New Roman" pitchFamily="18" charset="0"/>
              <a:cs typeface="Times New Roman" pitchFamily="18" charset="0"/>
            </a:rPr>
            <a:t>аккредитационной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экспертизы»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7294" y="4969909"/>
        <a:ext cx="8058379" cy="6813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33B14-E5DD-4000-8AA2-72F8E434E270}">
      <dsp:nvSpPr>
        <dsp:cNvPr id="0" name=""/>
        <dsp:cNvSpPr/>
      </dsp:nvSpPr>
      <dsp:spPr>
        <a:xfrm>
          <a:off x="290436" y="1647"/>
          <a:ext cx="8132095" cy="84172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Федеральный государственный образовательный стандарт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начального общего образования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06.10.2009 г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№373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1525" y="42736"/>
        <a:ext cx="8049917" cy="759544"/>
      </dsp:txXfrm>
    </dsp:sp>
    <dsp:sp modelId="{48044910-ED7A-4A2D-BC33-74EC221D53D1}">
      <dsp:nvSpPr>
        <dsp:cNvPr id="0" name=""/>
        <dsp:cNvSpPr/>
      </dsp:nvSpPr>
      <dsp:spPr>
        <a:xfrm>
          <a:off x="290436" y="1055272"/>
          <a:ext cx="8132095" cy="91864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Федеральный государственный образовательный стандарт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основного общего образования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17.12.2010 г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№1897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280" y="1100116"/>
        <a:ext cx="8042407" cy="828954"/>
      </dsp:txXfrm>
    </dsp:sp>
    <dsp:sp modelId="{7C5B67D1-FF18-4769-A02F-4AAD1B9874A1}">
      <dsp:nvSpPr>
        <dsp:cNvPr id="0" name=""/>
        <dsp:cNvSpPr/>
      </dsp:nvSpPr>
      <dsp:spPr>
        <a:xfrm>
          <a:off x="288021" y="2213281"/>
          <a:ext cx="8132095" cy="926313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Федеральный образовательный стандарт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среднего общего образования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, утвержденный приказом Министерства образования и науки Российской Федерации  от 17.05.2012 г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№413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3240" y="2258500"/>
        <a:ext cx="8041657" cy="835875"/>
      </dsp:txXfrm>
    </dsp:sp>
    <dsp:sp modelId="{1FD69135-791D-42BC-9615-190C3812372A}">
      <dsp:nvSpPr>
        <dsp:cNvPr id="0" name=""/>
        <dsp:cNvSpPr/>
      </dsp:nvSpPr>
      <dsp:spPr>
        <a:xfrm>
          <a:off x="290436" y="3324035"/>
          <a:ext cx="8132095" cy="1066805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317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Федеральный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перечень учебников, допущенных к использованию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деятельность, утвержденный приказом Министерства просвещения Российской Федерации от 20.05.2020 г.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№254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2513" y="3376112"/>
        <a:ext cx="8027941" cy="9626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EA8062-3F6D-476D-8F97-5C56D9FB697F}">
      <dsp:nvSpPr>
        <dsp:cNvPr id="0" name=""/>
        <dsp:cNvSpPr/>
      </dsp:nvSpPr>
      <dsp:spPr>
        <a:xfrm>
          <a:off x="59725" y="461031"/>
          <a:ext cx="1255345" cy="676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Регистрация, прием заявления. Обработка информации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9548" y="480854"/>
        <a:ext cx="1215699" cy="637166"/>
      </dsp:txXfrm>
    </dsp:sp>
    <dsp:sp modelId="{9AFA791C-5D03-4512-BACA-497F1D49CAED}">
      <dsp:nvSpPr>
        <dsp:cNvPr id="0" name=""/>
        <dsp:cNvSpPr/>
      </dsp:nvSpPr>
      <dsp:spPr>
        <a:xfrm rot="5395700">
          <a:off x="562139" y="1323887"/>
          <a:ext cx="251976" cy="117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579757" y="1329767"/>
        <a:ext cx="216696" cy="70561"/>
      </dsp:txXfrm>
    </dsp:sp>
    <dsp:sp modelId="{3AF2AF89-B1E0-4F55-A2FF-5450618E1AF1}">
      <dsp:nvSpPr>
        <dsp:cNvPr id="0" name=""/>
        <dsp:cNvSpPr/>
      </dsp:nvSpPr>
      <dsp:spPr>
        <a:xfrm>
          <a:off x="232364" y="1613270"/>
          <a:ext cx="912765" cy="5286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Подготовка экспертов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7848" y="1628754"/>
        <a:ext cx="881797" cy="497690"/>
      </dsp:txXfrm>
    </dsp:sp>
    <dsp:sp modelId="{092BA3F9-7D0C-40C7-8952-2741907BD756}">
      <dsp:nvSpPr>
        <dsp:cNvPr id="0" name=""/>
        <dsp:cNvSpPr/>
      </dsp:nvSpPr>
      <dsp:spPr>
        <a:xfrm rot="33126">
          <a:off x="1419720" y="1828647"/>
          <a:ext cx="582186" cy="117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419721" y="1851997"/>
        <a:ext cx="546906" cy="70561"/>
      </dsp:txXfrm>
    </dsp:sp>
    <dsp:sp modelId="{C220EDC5-A5AE-47C9-8A59-3D9ECCA53543}">
      <dsp:nvSpPr>
        <dsp:cNvPr id="0" name=""/>
        <dsp:cNvSpPr/>
      </dsp:nvSpPr>
      <dsp:spPr>
        <a:xfrm>
          <a:off x="2243544" y="1554594"/>
          <a:ext cx="1378443" cy="6892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Аккредитационная экспертиза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3732" y="1574782"/>
        <a:ext cx="1338067" cy="648882"/>
      </dsp:txXfrm>
    </dsp:sp>
    <dsp:sp modelId="{61F4FEFB-1191-463F-9FA1-CBBADE52A6CC}">
      <dsp:nvSpPr>
        <dsp:cNvPr id="0" name=""/>
        <dsp:cNvSpPr/>
      </dsp:nvSpPr>
      <dsp:spPr>
        <a:xfrm rot="21560135">
          <a:off x="3877940" y="1826315"/>
          <a:ext cx="542695" cy="117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877941" y="1850040"/>
        <a:ext cx="507415" cy="70561"/>
      </dsp:txXfrm>
    </dsp:sp>
    <dsp:sp modelId="{4AF18819-DEDE-4DEC-A2AA-516EA74EE225}">
      <dsp:nvSpPr>
        <dsp:cNvPr id="0" name=""/>
        <dsp:cNvSpPr/>
      </dsp:nvSpPr>
      <dsp:spPr>
        <a:xfrm>
          <a:off x="4645872" y="1496452"/>
          <a:ext cx="1240418" cy="7514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Анализ и обработка отчетов экспертов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67880" y="1518460"/>
        <a:ext cx="1196402" cy="707408"/>
      </dsp:txXfrm>
    </dsp:sp>
    <dsp:sp modelId="{9F3BD751-CFEF-42DC-AE80-2F330831F203}">
      <dsp:nvSpPr>
        <dsp:cNvPr id="0" name=""/>
        <dsp:cNvSpPr/>
      </dsp:nvSpPr>
      <dsp:spPr>
        <a:xfrm rot="21545181">
          <a:off x="6171672" y="1794096"/>
          <a:ext cx="605168" cy="117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6171674" y="1817897"/>
        <a:ext cx="569888" cy="70561"/>
      </dsp:txXfrm>
    </dsp:sp>
    <dsp:sp modelId="{5B5567A7-660F-4D14-94EE-22C3E28A8B86}">
      <dsp:nvSpPr>
        <dsp:cNvPr id="0" name=""/>
        <dsp:cNvSpPr/>
      </dsp:nvSpPr>
      <dsp:spPr>
        <a:xfrm>
          <a:off x="7027972" y="1554594"/>
          <a:ext cx="1443365" cy="5559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Аккредитационная коллегия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44255" y="1570877"/>
        <a:ext cx="1410799" cy="523360"/>
      </dsp:txXfrm>
    </dsp:sp>
    <dsp:sp modelId="{BB9F1AD5-8FE1-41D8-97EE-8E1AC38F1878}">
      <dsp:nvSpPr>
        <dsp:cNvPr id="0" name=""/>
        <dsp:cNvSpPr/>
      </dsp:nvSpPr>
      <dsp:spPr>
        <a:xfrm rot="16256836">
          <a:off x="7635891" y="1258170"/>
          <a:ext cx="244577" cy="1176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7653239" y="1299328"/>
        <a:ext cx="209297" cy="70561"/>
      </dsp:txXfrm>
    </dsp:sp>
    <dsp:sp modelId="{A9CE9D05-671D-40AC-A2CF-F840E2BA0B1D}">
      <dsp:nvSpPr>
        <dsp:cNvPr id="0" name=""/>
        <dsp:cNvSpPr/>
      </dsp:nvSpPr>
      <dsp:spPr>
        <a:xfrm>
          <a:off x="7041796" y="545886"/>
          <a:ext cx="1449217" cy="5473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latin typeface="Times New Roman" pitchFamily="18" charset="0"/>
              <a:cs typeface="Times New Roman" pitchFamily="18" charset="0"/>
            </a:rPr>
            <a:t>Оформление свидетельств и приложений</a:t>
          </a:r>
          <a:endParaRPr lang="ru-RU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57826" y="561916"/>
        <a:ext cx="1417157" cy="515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E6D6E-6078-4CA5-976C-F76B0B793296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F3A2B-895E-414F-A4FB-34A12B03A7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83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0C9676B-2427-436B-9D23-9113B4400DFF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73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C86691F6EF7A73305FB8A291A0D9461F9240C11FBC642F481251B25B623B12256A53AE76B7BBA213EA8715994C7BBC6B654C125F710387D0jAZ6K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C86691F6EF7A73305FB8A291A0D9461F9240C11FBC642F481251B25B623B12256A53AE76B7BBA213EA8715994C7BBC6B654C125F710387D0jAZ6K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>
          <a:xfrm>
            <a:off x="360362" y="1484784"/>
            <a:ext cx="8423275" cy="180047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Государственная аккредитация 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образовательной 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Segoe UI" panose="020B0502040204020203" pitchFamily="34" charset="0"/>
                <a:cs typeface="Times New Roman" pitchFamily="18" charset="0"/>
              </a:rPr>
              <a:t>деятельности</a:t>
            </a:r>
            <a:r>
              <a:rPr lang="en-US" sz="1600" b="1" dirty="0">
                <a:solidFill>
                  <a:srgbClr val="0070C0"/>
                </a:solidFill>
                <a:effectLst/>
              </a:rPr>
              <a:t/>
            </a:r>
            <a:br>
              <a:rPr lang="en-US" sz="1600" b="1" dirty="0">
                <a:solidFill>
                  <a:srgbClr val="0070C0"/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en-US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/>
            </a:r>
            <a:b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/>
              </a:rPr>
            </a:br>
            <a:endParaRPr lang="ru-RU" sz="1400" dirty="0" smtClean="0">
              <a:solidFill>
                <a:schemeClr val="tx1"/>
              </a:solidFill>
            </a:endParaRPr>
          </a:p>
        </p:txBody>
      </p:sp>
      <p:sp>
        <p:nvSpPr>
          <p:cNvPr id="3076" name="Text Box 8"/>
          <p:cNvSpPr>
            <a:spLocks noGrp="1" noChangeArrowheads="1"/>
          </p:cNvSpPr>
          <p:nvPr>
            <p:ph idx="1"/>
          </p:nvPr>
        </p:nvSpPr>
        <p:spPr>
          <a:xfrm>
            <a:off x="395537" y="4786322"/>
            <a:ext cx="8319868" cy="1571636"/>
          </a:xfrm>
        </p:spPr>
        <p:txBody>
          <a:bodyPr>
            <a:normAutofit/>
          </a:bodyPr>
          <a:lstStyle/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Тюлюш Надежда Кан-ооловна, главный специалист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отдела лицензирования и государственной аккредитации</a:t>
            </a:r>
          </a:p>
          <a:p>
            <a:pPr algn="r" eaLnBrk="1" hangingPunct="1">
              <a:spcBef>
                <a:spcPts val="0"/>
              </a:spcBef>
              <a:buFontTx/>
              <a:buNone/>
              <a:defRPr/>
            </a:pP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Министерства образования Республики Тыва  </a:t>
            </a:r>
          </a:p>
          <a:p>
            <a:pPr algn="r" eaLnBrk="1" hangingPunct="1"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1187624" y="373856"/>
            <a:ext cx="74620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 лицензирования и государственной аккредитации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8"/>
          <p:cNvSpPr>
            <a:spLocks noChangeArrowheads="1"/>
          </p:cNvSpPr>
          <p:nvPr/>
        </p:nvSpPr>
        <p:spPr bwMode="auto">
          <a:xfrm>
            <a:off x="1763688" y="33337"/>
            <a:ext cx="610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образования Республики </a:t>
            </a:r>
            <a:r>
              <a:rPr lang="ru-RU" alt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14290"/>
            <a:ext cx="944962" cy="707197"/>
          </a:xfrm>
          <a:prstGeom prst="rect">
            <a:avLst/>
          </a:prstGeom>
        </p:spPr>
      </p:pic>
      <p:pic>
        <p:nvPicPr>
          <p:cNvPr id="9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977147" y="228802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71096" y="493569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</p:spTree>
    <p:extLst>
      <p:ext uri="{BB962C8B-B14F-4D97-AF65-F5344CB8AC3E}">
        <p14:creationId xmlns:p14="http://schemas.microsoft.com/office/powerpoint/2010/main" val="3135696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1989"/>
            <a:ext cx="2431256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1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108" y="4468854"/>
            <a:ext cx="1450181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836587"/>
            <a:ext cx="7920880" cy="5500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законодательства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части  государственной аккредитации образовательной деятельности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40594" y="1700808"/>
            <a:ext cx="6462812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Вступает в силу 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марта 2022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действует                    до 31 августа 2025 года </a:t>
            </a:r>
            <a:endParaRPr lang="ru-RU" alt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</a:t>
            </a:r>
            <a:r>
              <a:rPr lang="ru-RU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от 29 ноября 2021 г. № 868 </a:t>
            </a:r>
            <a:r>
              <a:rPr lang="ru-RU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"Об </a:t>
            </a:r>
            <a:r>
              <a:rPr lang="ru-RU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утверждении аккредитационных показателей по основным общеобразовательным программам – образовательным программам начального общего, основного общего и среднего общего образования"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61722">
              <a:defRPr/>
            </a:pPr>
            <a:endParaRPr lang="ru-RU" alt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722">
              <a:defRPr/>
            </a:pPr>
            <a:endParaRPr lang="ru-RU" altLang="ru-RU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722" algn="just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Приказ Министерства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просвещения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  <a:r>
              <a:rPr lang="ru-RU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от 29 ноября 2021 г. № </a:t>
            </a:r>
            <a:r>
              <a:rPr lang="ru-RU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869 </a:t>
            </a:r>
            <a:r>
              <a:rPr lang="ru-RU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"Об утверждении аккредитационных показателей по </a:t>
            </a:r>
            <a:r>
              <a:rPr lang="ru-RU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образовательным </a:t>
            </a:r>
            <a:r>
              <a:rPr lang="ru-RU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программам </a:t>
            </a:r>
            <a:r>
              <a:rPr lang="ru-RU" sz="20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среднего профессионального образования"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61722" algn="just">
              <a:defRPr/>
            </a:pPr>
            <a:endParaRPr lang="ru-RU" altLang="ru-RU" sz="1200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ТЫВА</a:t>
            </a:r>
          </a:p>
        </p:txBody>
      </p:sp>
    </p:spTree>
    <p:extLst>
      <p:ext uri="{BB962C8B-B14F-4D97-AF65-F5344CB8AC3E}">
        <p14:creationId xmlns:p14="http://schemas.microsoft.com/office/powerpoint/2010/main" val="67850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ÐÐ°ÑÑÐ¸Ð½ÐºÐ¸ Ð¿Ð¾ Ð·Ð°Ð¿ÑÐ¾ÑÑ ÐÐ ÐÐÐÐÐ¢ÐÐ¦ÐÐ Ð¡ Ð§ÐÐÐÐÐÐ§ÐÐÐÐ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7364"/>
            <a:ext cx="2431256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1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108" y="4468854"/>
            <a:ext cx="1450181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1D54A8-739A-4CD5-B8E0-DEDD648540BA}" type="slidenum">
              <a:rPr lang="ru-RU" altLang="ru-RU" sz="900">
                <a:solidFill>
                  <a:srgbClr val="898989"/>
                </a:solidFill>
                <a:latin typeface="Perpetua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900">
              <a:solidFill>
                <a:srgbClr val="898989"/>
              </a:solidFill>
              <a:latin typeface="Perpetua" pitchFamily="18" charset="0"/>
            </a:endParaRPr>
          </a:p>
        </p:txBody>
      </p:sp>
      <p:pic>
        <p:nvPicPr>
          <p:cNvPr id="24581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3" y="133212"/>
            <a:ext cx="812006" cy="60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3321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62037" y="387338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7224" y="1000108"/>
            <a:ext cx="7286676" cy="55006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Изменения законодательства 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части  государственной аккредитации образовательной деятельности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3042" y="1928802"/>
            <a:ext cx="600079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722" algn="just">
              <a:defRPr/>
            </a:pP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А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ккредитационные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 показатели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по основным общеобразовательным программам – образовательным программам начального общего, основного общего и среднего общего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образования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1722">
              <a:defRPr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4622" indent="-342900" algn="just">
              <a:buAutoNum type="arabicParenR"/>
              <a:defRPr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целей государственной аккредитации образовательной деятельности;</a:t>
            </a:r>
          </a:p>
          <a:p>
            <a:pPr marL="404622" indent="-342900" algn="just">
              <a:buAutoNum type="arabicParenR"/>
              <a:defRPr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целей осуществления аккредитационного мониторинга;</a:t>
            </a:r>
          </a:p>
          <a:p>
            <a:pPr marL="404622" indent="-342900" algn="just">
              <a:buAutoNum type="arabicParenR"/>
              <a:defRPr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целей осуществления федерального государственного контроля (надзора) в сфере образования.</a:t>
            </a:r>
            <a:endParaRPr lang="ru-RU" alt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 </a:t>
            </a:r>
            <a:r>
              <a:rPr lang="ru-RU" sz="1350" b="1" dirty="0" smtClean="0">
                <a:solidFill>
                  <a:srgbClr val="0070C0"/>
                </a:solidFill>
                <a:cs typeface="Arial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cs typeface="Arial" charset="0"/>
              </a:rPr>
              <a:t>РЕСПУБЛИКИ ТЫВА</a:t>
            </a:r>
          </a:p>
        </p:txBody>
      </p:sp>
    </p:spTree>
    <p:extLst>
      <p:ext uri="{BB962C8B-B14F-4D97-AF65-F5344CB8AC3E}">
        <p14:creationId xmlns:p14="http://schemas.microsoft.com/office/powerpoint/2010/main" val="74904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995362" y="161413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1009648" y="608733"/>
            <a:ext cx="7181851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ЛИЦЕНЗИРОВАНИЯ</a:t>
            </a:r>
          </a:p>
          <a:p>
            <a:pPr algn="ctr" eaLnBrk="1" hangingPunct="1">
              <a:defRPr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И ГОСУДАРСТВЕННОЙ АККРЕДИТАЦИИ</a:t>
            </a:r>
          </a:p>
        </p:txBody>
      </p:sp>
      <p:sp>
        <p:nvSpPr>
          <p:cNvPr id="27652" name="AutoShape 8" descr="ÐÐ°ÑÑÐ¸Ð½ÐºÐ¸ Ð¿Ð¾ Ð·Ð°Ð¿ÑÐ¾ÑÑ ÐÐ ÐÐÐÐÐ¢ÐÐ¦ÐÐ Ð¡ Ð§ÐÐÐÐÐÐ§ÐÐÐÐ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3" name="AutoShape 10" descr="ÐÐ°ÑÑÐ¸Ð½ÐºÐ¸ Ð¿Ð¾ Ð·Ð°Ð¿ÑÐ¾ÑÑ ÐÐ ÐÐÐÐÐ¢ÐÐ¦ÐÐ Ð¡ Ð§ÐÐÐÐÐÐ§ÐÐÐÐ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4" name="AutoShape 4" descr="ÐÐ°ÑÑÐ¸Ð½ÐºÐ¸ Ð¿Ð¾ Ð·Ð°Ð¿ÑÐ¾ÑÑ ÐÐ ÐÐÐÐÐ¢ÐÐ¦ÐÐ Ð¡ Ð§ÐÐÐÐÐÐ§ÐÐÐÐ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5" name="AutoShape 6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6" name="AutoShape 8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7" name="AutoShape 10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8" name="AutoShape 12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27659" name="AutoShape 14" descr="ÐÐ¾ÑÐ¾Ð¶ÐµÐµ Ð¸Ð·Ð¾Ð±ÑÐ°Ð¶ÐµÐ½Ð¸Ðµ"/>
          <p:cNvSpPr>
            <a:spLocks noChangeAspect="1" noChangeArrowheads="1"/>
          </p:cNvSpPr>
          <p:nvPr/>
        </p:nvSpPr>
        <p:spPr bwMode="auto">
          <a:xfrm>
            <a:off x="111919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350">
              <a:latin typeface="Perpetua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754948" y="2204864"/>
            <a:ext cx="5691250" cy="120032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ru-RU" sz="1800" dirty="0" smtClean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ru-RU" sz="180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cs typeface="Times New Roman" panose="02020603050405020304" pitchFamily="18" charset="0"/>
              </a:rPr>
              <a:t>СПАСИБО </a:t>
            </a:r>
            <a:r>
              <a:rPr lang="ru-RU" sz="180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cs typeface="Times New Roman" panose="02020603050405020304" pitchFamily="18" charset="0"/>
              </a:rPr>
              <a:t>ЗА ВНИМАНИЕ!</a:t>
            </a:r>
          </a:p>
          <a:p>
            <a:pPr algn="ctr" eaLnBrk="1" hangingPunct="1">
              <a:defRPr/>
            </a:pPr>
            <a:r>
              <a:rPr lang="ru-RU" sz="180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cs typeface="Times New Roman" panose="02020603050405020304" pitchFamily="18" charset="0"/>
              </a:rPr>
              <a:t>ЖЕЛАЕМ ВСЕМ УДАЧИ И ДОСТИЖЕНИЙ</a:t>
            </a:r>
            <a:r>
              <a:rPr lang="ru-RU" sz="180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cs typeface="Times New Roman" panose="02020603050405020304" pitchFamily="18" charset="0"/>
              </a:rPr>
              <a:t>!</a:t>
            </a:r>
          </a:p>
          <a:p>
            <a:pPr algn="ctr" eaLnBrk="1" hangingPunct="1">
              <a:defRPr/>
            </a:pPr>
            <a:endParaRPr lang="ru-RU" sz="180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pic>
        <p:nvPicPr>
          <p:cNvPr id="15" name="Picture 19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857628"/>
            <a:ext cx="2460626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34363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165882" y="880874"/>
            <a:ext cx="8569325" cy="810898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Государственная аккредитация</a:t>
            </a:r>
          </a:p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2"/>
          <p:cNvSpPr>
            <a:spLocks noChangeArrowheads="1"/>
          </p:cNvSpPr>
          <p:nvPr/>
        </p:nvSpPr>
        <p:spPr bwMode="auto">
          <a:xfrm>
            <a:off x="142844" y="1785926"/>
            <a:ext cx="8769226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Государственная аккредитация образовательной деятельности </a:t>
            </a:r>
            <a:r>
              <a:rPr lang="ru-RU" altLang="ru-RU" b="0" dirty="0">
                <a:latin typeface="Times New Roman" pitchFamily="18" charset="0"/>
                <a:cs typeface="Times New Roman" pitchFamily="18" charset="0"/>
              </a:rPr>
              <a:t>проводится по основным образовательным программам, реализуемым в соответствии с федеральными государственными образовательными стандартами, за исключением образовательных программ дошкольного образования, а также по основным образовательным программам, реализуемым в соответствии с образовательными </a:t>
            </a:r>
            <a:r>
              <a:rPr lang="ru-RU" altLang="ru-RU" b="0" dirty="0" smtClean="0">
                <a:latin typeface="Times New Roman" pitchFamily="18" charset="0"/>
                <a:cs typeface="Times New Roman" pitchFamily="18" charset="0"/>
              </a:rPr>
              <a:t>стандартами</a:t>
            </a:r>
            <a:endParaRPr lang="ru-RU" alt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2"/>
          <p:cNvSpPr>
            <a:spLocks noChangeArrowheads="1"/>
          </p:cNvSpPr>
          <p:nvPr/>
        </p:nvSpPr>
        <p:spPr bwMode="auto">
          <a:xfrm>
            <a:off x="142844" y="3429000"/>
            <a:ext cx="8769226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Целью государственной аккредитации образовательной деятельности </a:t>
            </a: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является подтверждение соответствия федеральным государственным образовательным стандартам образовательной деятельности по основным образовательным программам и подготовки обучающихся в образовательных организациях, организациях, осуществляющих обучение, а также индивидуальными предпринимателями, за исключением индивидуальных предпринимателей, осуществляющих образовательную деятельность непосредственно.</a:t>
            </a:r>
          </a:p>
          <a:p>
            <a:pPr algn="just" eaLnBrk="1" hangingPunct="1"/>
            <a:r>
              <a:rPr lang="ru-RU" altLang="ru-RU" sz="1600" u="sng" dirty="0">
                <a:latin typeface="Times New Roman" pitchFamily="18" charset="0"/>
                <a:cs typeface="Times New Roman" pitchFamily="18" charset="0"/>
              </a:rPr>
              <a:t>Не подлежит государственной аккредитации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образовательная деятельность в случаях реализации:</a:t>
            </a:r>
          </a:p>
          <a:p>
            <a:pPr marL="285750" indent="-285750" algn="just" eaLnBrk="1" hangingPunct="1">
              <a:buFont typeface="Wingdings" pitchFamily="2" charset="2"/>
              <a:buChar char="ü"/>
            </a:pP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образовательных программ дошкольного образования;</a:t>
            </a:r>
          </a:p>
          <a:p>
            <a:pPr marL="285750" indent="-285750" algn="just" eaLnBrk="1" hangingPunct="1">
              <a:buFont typeface="Wingdings" pitchFamily="2" charset="2"/>
              <a:buChar char="ü"/>
            </a:pP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дополнительных образовательных </a:t>
            </a:r>
            <a:r>
              <a:rPr lang="ru-RU" altLang="ru-RU" sz="1600" b="0" dirty="0" smtClean="0">
                <a:latin typeface="Times New Roman" pitchFamily="18" charset="0"/>
                <a:cs typeface="Times New Roman" pitchFamily="18" charset="0"/>
              </a:rPr>
              <a:t>программ;</a:t>
            </a:r>
          </a:p>
          <a:p>
            <a:pPr marL="285750" indent="-285750" algn="just" eaLnBrk="1" hangingPunct="1">
              <a:buFont typeface="Wingdings" pitchFamily="2" charset="2"/>
              <a:buChar char="ü"/>
            </a:pP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образовательных программ профессионального обучения;</a:t>
            </a:r>
          </a:p>
          <a:p>
            <a:pPr marL="285750" indent="-285750" algn="just" eaLnBrk="1" hangingPunct="1">
              <a:buFont typeface="Wingdings" pitchFamily="2" charset="2"/>
              <a:buChar char="ü"/>
            </a:pPr>
            <a:r>
              <a:rPr lang="ru-RU" altLang="ru-RU" sz="1600" b="0" dirty="0">
                <a:latin typeface="Times New Roman" pitchFamily="18" charset="0"/>
                <a:cs typeface="Times New Roman" pitchFamily="18" charset="0"/>
              </a:rPr>
              <a:t>образовательных программ непосредственно индивидуальными предпринимателями (самостоятельно</a:t>
            </a:r>
            <a:r>
              <a:rPr lang="ru-RU" altLang="ru-RU" sz="16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16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7147" y="228802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71096" y="493569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132" y="311423"/>
            <a:ext cx="944962" cy="707197"/>
          </a:xfrm>
          <a:prstGeom prst="rect">
            <a:avLst/>
          </a:prstGeom>
        </p:spPr>
      </p:pic>
      <p:pic>
        <p:nvPicPr>
          <p:cNvPr id="10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9240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214554"/>
            <a:ext cx="2432515" cy="2194750"/>
          </a:xfrm>
          <a:prstGeom prst="rect">
            <a:avLst/>
          </a:prstGeom>
        </p:spPr>
      </p:pic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210057" y="1340768"/>
            <a:ext cx="8668444" cy="468052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2"/>
          <p:cNvSpPr>
            <a:spLocks noChangeArrowheads="1"/>
          </p:cNvSpPr>
          <p:nvPr/>
        </p:nvSpPr>
        <p:spPr bwMode="auto">
          <a:xfrm>
            <a:off x="1714480" y="1988840"/>
            <a:ext cx="5808017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аккредитационной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экспертизы </a:t>
            </a:r>
            <a:r>
              <a:rPr lang="ru-RU" alt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определение соответствия содержания и качества подготовки обучающихся в организации, осуществляющей образовательную деятельность, по заявленным для государственной аккредитации образовательным программам федеральным государственным образовательным стандартам. При проведении </a:t>
            </a:r>
            <a:r>
              <a:rPr lang="ru-RU" alt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аккредитационной</a:t>
            </a:r>
            <a:r>
              <a:rPr lang="ru-RU" alt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экспертизы образовательной деятельности по образовательным программам, которые обеспечивают реализацию образовательных стандартов, </a:t>
            </a:r>
            <a:r>
              <a:rPr lang="ru-RU" alt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аккредитационная</a:t>
            </a:r>
            <a:r>
              <a:rPr lang="ru-RU" alt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экспертиза в части содержания подготовки обучающихся не проводится.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6609" y="404664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714356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8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https://avatars.mds.yandex.net/get-zen_doc/2376594/pub_5f4f07c69fc0dc4d79404658_5f4f0e1419e4bd4cee9cca8c/scale_12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497" y="4725144"/>
            <a:ext cx="1613664" cy="15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302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333" y="692696"/>
            <a:ext cx="8569325" cy="43204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Нормативно-правовое обеспечение процедуры государственной аккредитации образовательной деятельности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79291368"/>
              </p:ext>
            </p:extLst>
          </p:nvPr>
        </p:nvGraphicFramePr>
        <p:xfrm>
          <a:off x="179512" y="980728"/>
          <a:ext cx="871296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592" y="91441"/>
            <a:ext cx="7090263" cy="3048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357166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96" y="103449"/>
            <a:ext cx="654989" cy="488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872" y="55040"/>
            <a:ext cx="582955" cy="53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0725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155" y="1124744"/>
            <a:ext cx="8569325" cy="62242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Нормативно-правовое обеспечение процедуры государственной аккредитации образовательной деятельности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 smtClean="0"/>
          </a:p>
          <a:p>
            <a:pPr>
              <a:defRPr/>
            </a:pPr>
            <a:endParaRPr lang="ru-RU" sz="20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57430494"/>
              </p:ext>
            </p:extLst>
          </p:nvPr>
        </p:nvGraphicFramePr>
        <p:xfrm>
          <a:off x="179512" y="1988840"/>
          <a:ext cx="871296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77147" y="228802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71096" y="493569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031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643182"/>
            <a:ext cx="3803904" cy="40538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РОСОБРНАДЗОР</a:t>
            </a:r>
            <a:endParaRPr lang="ru" sz="31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2571744"/>
            <a:ext cx="3371088" cy="64160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15900" algn="ctr">
              <a:lnSpc>
                <a:spcPts val="2160"/>
              </a:lnSpc>
            </a:pPr>
            <a:r>
              <a:rPr lang="ru" sz="19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ОИВ СУБЪЕКТОВ </a:t>
            </a:r>
            <a:r>
              <a:rPr lang="ru" sz="19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РФ -</a:t>
            </a:r>
          </a:p>
          <a:p>
            <a:pPr indent="215900" algn="ctr">
              <a:lnSpc>
                <a:spcPts val="2160"/>
              </a:lnSpc>
            </a:pPr>
            <a:r>
              <a:rPr lang="ru" sz="19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ТУВОБРНАДЗОР</a:t>
            </a:r>
            <a:endParaRPr lang="ru" sz="19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214282" y="3786190"/>
            <a:ext cx="396044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b="0" dirty="0" smtClean="0">
                <a:latin typeface="Times New Roman" pitchFamily="18" charset="0"/>
                <a:cs typeface="Times New Roman" pitchFamily="18" charset="0"/>
              </a:rPr>
              <a:t>Организаций, осуществляющих образовательную деятельность по образовательным программам высшего образования</a:t>
            </a:r>
            <a:endParaRPr lang="ru-RU" alt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3071810"/>
            <a:ext cx="2664296" cy="3444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6300"/>
              </a:spcAft>
            </a:pPr>
            <a:r>
              <a:rPr lang="ru-RU" sz="1600" b="1" i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" sz="16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отношении</a:t>
            </a:r>
            <a:endParaRPr lang="ru" sz="1600" b="1" i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14942" y="3143248"/>
            <a:ext cx="2664296" cy="3444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6300"/>
              </a:spcAft>
            </a:pPr>
            <a:r>
              <a:rPr lang="ru-RU" sz="1600" b="1" i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" sz="16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отношении</a:t>
            </a:r>
            <a:endParaRPr lang="ru" sz="1600" b="1" i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2"/>
          <p:cNvSpPr>
            <a:spLocks noChangeArrowheads="1"/>
          </p:cNvSpPr>
          <p:nvPr/>
        </p:nvSpPr>
        <p:spPr bwMode="auto">
          <a:xfrm>
            <a:off x="4643438" y="3786190"/>
            <a:ext cx="396044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b="0" dirty="0" smtClean="0">
                <a:latin typeface="Times New Roman" pitchFamily="18" charset="0"/>
                <a:cs typeface="Times New Roman" pitchFamily="18" charset="0"/>
              </a:rPr>
              <a:t>Организаций, осуществляющих образовательную деятельность по основным общеобразовательным программам</a:t>
            </a:r>
            <a:endParaRPr lang="ru-RU" alt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2"/>
          <p:cNvSpPr>
            <a:spLocks noChangeArrowheads="1"/>
          </p:cNvSpPr>
          <p:nvPr/>
        </p:nvSpPr>
        <p:spPr bwMode="auto">
          <a:xfrm>
            <a:off x="4643438" y="5357826"/>
            <a:ext cx="396044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lang="ru-RU" altLang="ru-RU" b="0" dirty="0" smtClean="0">
                <a:latin typeface="Times New Roman" pitchFamily="18" charset="0"/>
                <a:cs typeface="Times New Roman" pitchFamily="18" charset="0"/>
              </a:rPr>
              <a:t>Организаций, осуществляющих образовательную деятельность по средним профессиональным образовательным программам</a:t>
            </a:r>
            <a:endParaRPr lang="ru-RU" alt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857356" y="3500438"/>
            <a:ext cx="576064" cy="18592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286512" y="3500438"/>
            <a:ext cx="576064" cy="18592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6286512" y="5072074"/>
            <a:ext cx="576064" cy="18592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2402067">
            <a:off x="2663636" y="1940164"/>
            <a:ext cx="321958" cy="64455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9155656">
            <a:off x="5456800" y="1886739"/>
            <a:ext cx="329339" cy="64455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бъект 1"/>
          <p:cNvSpPr txBox="1">
            <a:spLocks/>
          </p:cNvSpPr>
          <p:nvPr/>
        </p:nvSpPr>
        <p:spPr>
          <a:xfrm>
            <a:off x="214282" y="1428736"/>
            <a:ext cx="8569325" cy="446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Госаккредитацию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осуществляют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Объект 1"/>
          <p:cNvSpPr txBox="1">
            <a:spLocks/>
          </p:cNvSpPr>
          <p:nvPr/>
        </p:nvSpPr>
        <p:spPr>
          <a:xfrm>
            <a:off x="214282" y="1071546"/>
            <a:ext cx="8569325" cy="4468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Субъекты аккредитации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977147" y="228802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171096" y="493569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</p:spTree>
    <p:extLst>
      <p:ext uri="{BB962C8B-B14F-4D97-AF65-F5344CB8AC3E}">
        <p14:creationId xmlns:p14="http://schemas.microsoft.com/office/powerpoint/2010/main" val="182287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1285860"/>
            <a:ext cx="8715436" cy="107157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8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Процедура проведения  </a:t>
            </a:r>
          </a:p>
          <a:p>
            <a:pPr indent="0" algn="ctr"/>
            <a:r>
              <a:rPr lang="ru" sz="28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государственной аккредитации</a:t>
            </a:r>
            <a:endParaRPr lang="ru" sz="2800" b="1" spc="-5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2428868"/>
            <a:ext cx="4514088" cy="34442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6300"/>
              </a:spcAft>
            </a:pPr>
            <a:r>
              <a:rPr lang="ru" sz="3200" b="1" i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ОСНОВНЫЕ ЭТАПЫ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51664890"/>
              </p:ext>
            </p:extLst>
          </p:nvPr>
        </p:nvGraphicFramePr>
        <p:xfrm>
          <a:off x="285720" y="2428868"/>
          <a:ext cx="8640960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право 6"/>
          <p:cNvSpPr/>
          <p:nvPr/>
        </p:nvSpPr>
        <p:spPr>
          <a:xfrm>
            <a:off x="857224" y="5715016"/>
            <a:ext cx="735811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105 рабочих дней </a:t>
            </a:r>
            <a:endParaRPr lang="ru-RU" sz="4400" b="1" dirty="0"/>
          </a:p>
        </p:txBody>
      </p:sp>
      <p:pic>
        <p:nvPicPr>
          <p:cNvPr id="8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493" y="228802"/>
            <a:ext cx="857008" cy="78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977147" y="228802"/>
            <a:ext cx="7084642" cy="3000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71096" y="493569"/>
            <a:ext cx="669674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</p:spTree>
    <p:extLst>
      <p:ext uri="{BB962C8B-B14F-4D97-AF65-F5344CB8AC3E}">
        <p14:creationId xmlns:p14="http://schemas.microsoft.com/office/powerpoint/2010/main" val="7108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 descr="https://dsdnr.ru/upload/000/u0/3/3/98e7a1f9.jpg"/>
          <p:cNvPicPr>
            <a:picLocks noChangeAspect="1" noChangeArrowheads="1"/>
          </p:cNvPicPr>
          <p:nvPr/>
        </p:nvPicPr>
        <p:blipFill>
          <a:blip r:embed="rId2" cstate="print"/>
          <a:srcRect l="5367" r="9788"/>
          <a:stretch>
            <a:fillRect/>
          </a:stretch>
        </p:blipFill>
        <p:spPr bwMode="auto">
          <a:xfrm>
            <a:off x="7404335" y="2285992"/>
            <a:ext cx="1739665" cy="211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39553" y="937985"/>
            <a:ext cx="8064895" cy="44196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3570"/>
              </a:spcAft>
            </a:pPr>
            <a:endParaRPr lang="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714488"/>
            <a:ext cx="7072362" cy="3857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>
            <a:noAutofit/>
          </a:bodyPr>
          <a:lstStyle/>
          <a:p>
            <a:pPr marL="342900" lvl="0" indent="-3429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реорганизацией организации, осуществляющей образовательную деятельность,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форме преобразования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изменением места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нахождения или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ее наименования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приведением образовательной деятельности в соответствие с Федеральным законом от 29.12.2012 № 273-ФЗ «Об образовании в Российской Федерации» (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92, 108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переоформлением лицензии на осуществление образовательной деятельности в связи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прекращением реализации отдельных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образовательных программ, реализуемых организацией, осуществляющей образовательную деятельность;</a:t>
            </a:r>
          </a:p>
          <a:p>
            <a:pPr marL="342900" lvl="0" indent="-342900" algn="just">
              <a:buAutoNum type="arabicParenR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лишением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государственной аккредитации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отношении отдельных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уровней образования, укрупненных групп профессий, специальностей и направлений подготовки либо образовательных программ;</a:t>
            </a:r>
          </a:p>
          <a:p>
            <a:pPr marL="342900" lvl="0" indent="-34290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связи с необходимостью государственной аккредитации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отношении ранее не аккредитованных образовательных программ</a:t>
            </a:r>
            <a:endParaRPr lang="ru" sz="1600" b="1" spc="-50" dirty="0" smtClean="0">
              <a:solidFill>
                <a:srgbClr val="0000FF"/>
              </a:solidFill>
            </a:endParaRPr>
          </a:p>
          <a:p>
            <a:pPr marL="342900" lvl="0" indent="-342900" algn="just">
              <a:buAutoNum type="arabicParenR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62" y="214290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ТЫВА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500042"/>
            <a:ext cx="7181851" cy="25391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9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147" y="12937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14282" y="1142984"/>
            <a:ext cx="70723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/>
            <a:r>
              <a:rPr lang="ru" sz="20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Процедура переоформления </a:t>
            </a:r>
            <a:r>
              <a:rPr lang="ru-RU" sz="20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" sz="20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видетельства </a:t>
            </a:r>
            <a:r>
              <a:rPr lang="ru-RU" sz="20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" sz="2000" b="1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осаккредитации: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214282" y="5643578"/>
            <a:ext cx="7072362" cy="7857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 рабочих дней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31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2636912"/>
            <a:ext cx="1646063" cy="256663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3" y="937985"/>
            <a:ext cx="8064895" cy="44196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spcAft>
                <a:spcPts val="3570"/>
              </a:spcAft>
            </a:pPr>
            <a:r>
              <a:rPr lang="ru" sz="2400" b="1" dirty="0">
                <a:latin typeface="Times New Roman" pitchFamily="18" charset="0"/>
                <a:cs typeface="Times New Roman" pitchFamily="18" charset="0"/>
              </a:rPr>
              <a:t>СРОК ДЕЙСТВИЯ СВИДЕТЕЛЬСТВА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2492896"/>
            <a:ext cx="6675654" cy="37936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>
            <a:noAutofit/>
          </a:bodyPr>
          <a:lstStyle/>
          <a:p>
            <a:pPr marL="342900" indent="-342900" algn="just">
              <a:spcBef>
                <a:spcPts val="3570"/>
              </a:spcBef>
              <a:spcAft>
                <a:spcPts val="3360"/>
              </a:spcAft>
              <a:buFont typeface="Wingdings" panose="05000000000000000000" pitchFamily="2" charset="2"/>
              <a:buChar char="ü"/>
            </a:pPr>
            <a:r>
              <a:rPr lang="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шесть </a:t>
            </a:r>
            <a:r>
              <a:rPr lang="ru" sz="24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лет </a:t>
            </a:r>
            <a:r>
              <a:rPr lang="ru" sz="2400" dirty="0">
                <a:latin typeface="Times New Roman" pitchFamily="18" charset="0"/>
                <a:cs typeface="Times New Roman" pitchFamily="18" charset="0"/>
              </a:rPr>
              <a:t>для организации, осуществляющей образовательную деятельность по основным профессиональным образовательным программам;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двенадцать </a:t>
            </a:r>
            <a:r>
              <a:rPr lang="ru" sz="2400" b="1" i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лет </a:t>
            </a:r>
            <a:r>
              <a:rPr lang="ru" sz="2400" dirty="0">
                <a:latin typeface="Times New Roman" pitchFamily="18" charset="0"/>
                <a:cs typeface="Times New Roman" pitchFamily="18" charset="0"/>
              </a:rPr>
              <a:t>для организации, осуществляющей образовательную деятельность по основным общеобразовательным </a:t>
            </a:r>
            <a:r>
              <a:rPr lang="ru" sz="2400" dirty="0" smtClean="0">
                <a:latin typeface="Times New Roman" pitchFamily="18" charset="0"/>
                <a:cs typeface="Times New Roman" pitchFamily="18" charset="0"/>
              </a:rPr>
              <a:t>программам</a:t>
            </a:r>
            <a:endParaRPr lang="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539553" y="1480286"/>
            <a:ext cx="8064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Пункт </a:t>
            </a:r>
            <a:r>
              <a:rPr lang="ru-RU" alt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 Постановления </a:t>
            </a:r>
            <a:r>
              <a:rPr lang="ru-RU" altLang="ru-RU" sz="1600" dirty="0">
                <a:solidFill>
                  <a:srgbClr val="0070C0"/>
                </a:solidFill>
                <a:latin typeface="Perpetua" pitchFamily="18" charset="0"/>
              </a:rPr>
              <a:t>Правительства Российской Федерации от </a:t>
            </a:r>
            <a:r>
              <a:rPr lang="ru-RU" alt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 ноября </a:t>
            </a:r>
            <a:r>
              <a:rPr lang="ru-RU" alt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2013 г. №1039 «</a:t>
            </a: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О государственной аккредитации </a:t>
            </a:r>
            <a:r>
              <a:rPr lang="ru-RU" altLang="ru-RU" sz="1600" dirty="0">
                <a:solidFill>
                  <a:srgbClr val="0070C0"/>
                </a:solidFill>
                <a:latin typeface="Perpetua" pitchFamily="18" charset="0"/>
              </a:rPr>
              <a:t>образовательной </a:t>
            </a: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деятельности</a:t>
            </a:r>
            <a:r>
              <a:rPr lang="ru-RU" alt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altLang="ru-RU" sz="1600" dirty="0" smtClean="0">
                <a:solidFill>
                  <a:srgbClr val="0070C0"/>
                </a:solidFill>
                <a:latin typeface="Perpetua" pitchFamily="18" charset="0"/>
              </a:rPr>
              <a:t> </a:t>
            </a:r>
            <a:endParaRPr lang="ru-RU" altLang="ru-RU" sz="1200" dirty="0">
              <a:solidFill>
                <a:srgbClr val="0070C0"/>
              </a:solidFill>
              <a:latin typeface="Perpetua" pitchFamily="18" charset="0"/>
            </a:endParaRPr>
          </a:p>
        </p:txBody>
      </p:sp>
      <p:pic>
        <p:nvPicPr>
          <p:cNvPr id="6" name="Picture 130" descr="C:\Users\admin\Downloads\На сайт\rosobrnadzor_emb_n1839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02" y="313490"/>
            <a:ext cx="944789" cy="705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00126" y="129372"/>
            <a:ext cx="7210425" cy="30008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135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13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РЕСПУБЛИКИ ТЫВА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85852" y="409528"/>
            <a:ext cx="6643734" cy="2539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ЛИЦЕНЗИРОВАНИЯ И ГОСУДАРСТВЕННОЙ АККРЕДИТАЦИИ</a:t>
            </a:r>
          </a:p>
        </p:txBody>
      </p:sp>
      <p:pic>
        <p:nvPicPr>
          <p:cNvPr id="9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147" y="129372"/>
            <a:ext cx="7441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131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1055</Words>
  <Application>Microsoft Office PowerPoint</Application>
  <PresentationFormat>Экран (4:3)</PresentationFormat>
  <Paragraphs>105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Perpetua</vt:lpstr>
      <vt:lpstr>Segoe UI</vt:lpstr>
      <vt:lpstr>Tahoma</vt:lpstr>
      <vt:lpstr>Times New Roman</vt:lpstr>
      <vt:lpstr>Wingdings</vt:lpstr>
      <vt:lpstr>Тема Office</vt:lpstr>
      <vt:lpstr>       Государственная аккредитация образовательной деятельности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некоторых результатах  контрольно-надзорной деятельности за 2015-2016 учебный год и задачах на 2016-2017 учебный год</dc:title>
  <dc:creator>Сальникова Н.В.</dc:creator>
  <cp:lastModifiedBy>Пользователь</cp:lastModifiedBy>
  <cp:revision>175</cp:revision>
  <cp:lastPrinted>2021-12-10T02:17:10Z</cp:lastPrinted>
  <dcterms:created xsi:type="dcterms:W3CDTF">2016-06-24T09:38:03Z</dcterms:created>
  <dcterms:modified xsi:type="dcterms:W3CDTF">2022-07-29T02:39:48Z</dcterms:modified>
</cp:coreProperties>
</file>